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5"/>
    <p:sldMasterId id="214748368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Lst>
  <p:sldSz cy="5143500" cx="9144000"/>
  <p:notesSz cx="6858000" cy="9144000"/>
  <p:embeddedFontLst>
    <p:embeddedFont>
      <p:font typeface="Proxima Nova"/>
      <p:regular r:id="rId61"/>
      <p:bold r:id="rId62"/>
      <p:italic r:id="rId63"/>
      <p:boldItalic r:id="rId64"/>
    </p:embeddedFont>
    <p:embeddedFont>
      <p:font typeface="Roboto Medium"/>
      <p:regular r:id="rId65"/>
      <p:bold r:id="rId66"/>
      <p:italic r:id="rId67"/>
      <p:boldItalic r:id="rId68"/>
    </p:embeddedFont>
    <p:embeddedFont>
      <p:font typeface="Amatic SC"/>
      <p:regular r:id="rId69"/>
      <p:bold r:id="rId70"/>
    </p:embeddedFont>
    <p:embeddedFont>
      <p:font typeface="Poppins"/>
      <p:regular r:id="rId71"/>
      <p:bold r:id="rId72"/>
      <p:italic r:id="rId73"/>
      <p:boldItalic r:id="rId74"/>
    </p:embeddedFont>
    <p:embeddedFont>
      <p:font typeface="Anaheim"/>
      <p:regular r:id="rId75"/>
      <p:bold r:id="rId76"/>
    </p:embeddedFont>
    <p:embeddedFont>
      <p:font typeface="Bebas Neue"/>
      <p:regular r:id="rId77"/>
    </p:embeddedFont>
    <p:embeddedFont>
      <p:font typeface="Poppins Light"/>
      <p:regular r:id="rId78"/>
      <p:bold r:id="rId79"/>
      <p:italic r:id="rId80"/>
      <p:boldItalic r:id="rId81"/>
    </p:embeddedFont>
    <p:embeddedFont>
      <p:font typeface="Poppins Black"/>
      <p:bold r:id="rId82"/>
      <p:boldItalic r:id="rId83"/>
    </p:embeddedFont>
    <p:embeddedFont>
      <p:font typeface="PT Sans"/>
      <p:regular r:id="rId84"/>
      <p:bold r:id="rId85"/>
      <p:italic r:id="rId86"/>
      <p:boldItalic r:id="rId87"/>
    </p:embeddedFont>
    <p:embeddedFont>
      <p:font typeface="Barlow"/>
      <p:regular r:id="rId88"/>
      <p:bold r:id="rId89"/>
      <p:italic r:id="rId90"/>
      <p:boldItalic r:id="rId9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52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A2938C2-EA86-4033-A5DE-395249D0355C}">
  <a:tblStyle styleId="{DA2938C2-EA86-4033-A5DE-395249D0355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6BF62D3-2040-4000-BA96-03B8DF810696}"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24"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PTSans-regular.fntdata"/><Relationship Id="rId83" Type="http://schemas.openxmlformats.org/officeDocument/2006/relationships/font" Target="fonts/PoppinsBlack-boldItalic.fntdata"/><Relationship Id="rId42" Type="http://schemas.openxmlformats.org/officeDocument/2006/relationships/slide" Target="slides/slide35.xml"/><Relationship Id="rId86" Type="http://schemas.openxmlformats.org/officeDocument/2006/relationships/font" Target="fonts/PTSans-italic.fntdata"/><Relationship Id="rId41" Type="http://schemas.openxmlformats.org/officeDocument/2006/relationships/slide" Target="slides/slide34.xml"/><Relationship Id="rId85" Type="http://schemas.openxmlformats.org/officeDocument/2006/relationships/font" Target="fonts/PTSans-bold.fntdata"/><Relationship Id="rId44" Type="http://schemas.openxmlformats.org/officeDocument/2006/relationships/slide" Target="slides/slide37.xml"/><Relationship Id="rId88" Type="http://schemas.openxmlformats.org/officeDocument/2006/relationships/font" Target="fonts/Barlow-regular.fntdata"/><Relationship Id="rId43" Type="http://schemas.openxmlformats.org/officeDocument/2006/relationships/slide" Target="slides/slide36.xml"/><Relationship Id="rId87" Type="http://schemas.openxmlformats.org/officeDocument/2006/relationships/font" Target="fonts/PTSans-boldItalic.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Barlow-bold.fntdata"/><Relationship Id="rId80" Type="http://schemas.openxmlformats.org/officeDocument/2006/relationships/font" Target="fonts/PoppinsLight-italic.fntdata"/><Relationship Id="rId82" Type="http://schemas.openxmlformats.org/officeDocument/2006/relationships/font" Target="fonts/PoppinsBlack-bold.fntdata"/><Relationship Id="rId81" Type="http://schemas.openxmlformats.org/officeDocument/2006/relationships/font" Target="fonts/PoppinsLigh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Poppins-italic.fntdata"/><Relationship Id="rId72" Type="http://schemas.openxmlformats.org/officeDocument/2006/relationships/font" Target="fonts/Poppins-bold.fntdata"/><Relationship Id="rId31" Type="http://schemas.openxmlformats.org/officeDocument/2006/relationships/slide" Target="slides/slide24.xml"/><Relationship Id="rId75" Type="http://schemas.openxmlformats.org/officeDocument/2006/relationships/font" Target="fonts/Anaheim-regular.fntdata"/><Relationship Id="rId30" Type="http://schemas.openxmlformats.org/officeDocument/2006/relationships/slide" Target="slides/slide23.xml"/><Relationship Id="rId74" Type="http://schemas.openxmlformats.org/officeDocument/2006/relationships/font" Target="fonts/Poppins-boldItalic.fntdata"/><Relationship Id="rId33" Type="http://schemas.openxmlformats.org/officeDocument/2006/relationships/slide" Target="slides/slide26.xml"/><Relationship Id="rId77" Type="http://schemas.openxmlformats.org/officeDocument/2006/relationships/font" Target="fonts/BebasNeue-regular.fntdata"/><Relationship Id="rId32" Type="http://schemas.openxmlformats.org/officeDocument/2006/relationships/slide" Target="slides/slide25.xml"/><Relationship Id="rId76" Type="http://schemas.openxmlformats.org/officeDocument/2006/relationships/font" Target="fonts/Anaheim-bold.fntdata"/><Relationship Id="rId35" Type="http://schemas.openxmlformats.org/officeDocument/2006/relationships/slide" Target="slides/slide28.xml"/><Relationship Id="rId79" Type="http://schemas.openxmlformats.org/officeDocument/2006/relationships/font" Target="fonts/PoppinsLight-bold.fntdata"/><Relationship Id="rId34" Type="http://schemas.openxmlformats.org/officeDocument/2006/relationships/slide" Target="slides/slide27.xml"/><Relationship Id="rId78" Type="http://schemas.openxmlformats.org/officeDocument/2006/relationships/font" Target="fonts/PoppinsLight-regular.fntdata"/><Relationship Id="rId71" Type="http://schemas.openxmlformats.org/officeDocument/2006/relationships/font" Target="fonts/Poppins-regular.fntdata"/><Relationship Id="rId70" Type="http://schemas.openxmlformats.org/officeDocument/2006/relationships/font" Target="fonts/AmaticSC-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ProximaNova-bold.fntdata"/><Relationship Id="rId61" Type="http://schemas.openxmlformats.org/officeDocument/2006/relationships/font" Target="fonts/ProximaNova-regular.fntdata"/><Relationship Id="rId20" Type="http://schemas.openxmlformats.org/officeDocument/2006/relationships/slide" Target="slides/slide13.xml"/><Relationship Id="rId64" Type="http://schemas.openxmlformats.org/officeDocument/2006/relationships/font" Target="fonts/ProximaNova-boldItalic.fntdata"/><Relationship Id="rId63" Type="http://schemas.openxmlformats.org/officeDocument/2006/relationships/font" Target="fonts/ProximaNova-italic.fntdata"/><Relationship Id="rId22" Type="http://schemas.openxmlformats.org/officeDocument/2006/relationships/slide" Target="slides/slide15.xml"/><Relationship Id="rId66" Type="http://schemas.openxmlformats.org/officeDocument/2006/relationships/font" Target="fonts/RobotoMedium-bold.fntdata"/><Relationship Id="rId21" Type="http://schemas.openxmlformats.org/officeDocument/2006/relationships/slide" Target="slides/slide14.xml"/><Relationship Id="rId65" Type="http://schemas.openxmlformats.org/officeDocument/2006/relationships/font" Target="fonts/RobotoMedium-regular.fntdata"/><Relationship Id="rId24" Type="http://schemas.openxmlformats.org/officeDocument/2006/relationships/slide" Target="slides/slide17.xml"/><Relationship Id="rId68" Type="http://schemas.openxmlformats.org/officeDocument/2006/relationships/font" Target="fonts/RobotoMedium-boldItalic.fntdata"/><Relationship Id="rId23" Type="http://schemas.openxmlformats.org/officeDocument/2006/relationships/slide" Target="slides/slide16.xml"/><Relationship Id="rId67" Type="http://schemas.openxmlformats.org/officeDocument/2006/relationships/font" Target="fonts/RobotoMedium-italic.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AmaticSC-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91" Type="http://schemas.openxmlformats.org/officeDocument/2006/relationships/font" Target="fonts/Barlow-boldItalic.fntdata"/><Relationship Id="rId90" Type="http://schemas.openxmlformats.org/officeDocument/2006/relationships/font" Target="fonts/Barlow-italic.fntdata"/><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jpg>
</file>

<file path=ppt/media/image13.jpg>
</file>

<file path=ppt/media/image14.png>
</file>

<file path=ppt/media/image15.png>
</file>

<file path=ppt/media/image16.png>
</file>

<file path=ppt/media/image17.jpg>
</file>

<file path=ppt/media/image18.png>
</file>

<file path=ppt/media/image19.jpg>
</file>

<file path=ppt/media/image2.jpg>
</file>

<file path=ppt/media/image20.jpg>
</file>

<file path=ppt/media/image21.jpg>
</file>

<file path=ppt/media/image22.jpg>
</file>

<file path=ppt/media/image23.pn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png>
</file>

<file path=ppt/media/image32.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 name="Shape 792"/>
        <p:cNvGrpSpPr/>
        <p:nvPr/>
      </p:nvGrpSpPr>
      <p:grpSpPr>
        <a:xfrm>
          <a:off x="0" y="0"/>
          <a:ext cx="0" cy="0"/>
          <a:chOff x="0" y="0"/>
          <a:chExt cx="0" cy="0"/>
        </a:xfrm>
      </p:grpSpPr>
      <p:sp>
        <p:nvSpPr>
          <p:cNvPr id="793" name="Google Shape;793;g13abf1081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 name="Google Shape;794;g13abf1081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g13aa87bc356_0_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 name="Google Shape;1105;g13aa87bc356_0_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 name="Shape 1118"/>
        <p:cNvGrpSpPr/>
        <p:nvPr/>
      </p:nvGrpSpPr>
      <p:grpSpPr>
        <a:xfrm>
          <a:off x="0" y="0"/>
          <a:ext cx="0" cy="0"/>
          <a:chOff x="0" y="0"/>
          <a:chExt cx="0" cy="0"/>
        </a:xfrm>
      </p:grpSpPr>
      <p:sp>
        <p:nvSpPr>
          <p:cNvPr id="1119" name="Google Shape;1119;g13ac8c019bc_1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 name="Google Shape;1120;g13ac8c019bc_1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 name="Shape 1138"/>
        <p:cNvGrpSpPr/>
        <p:nvPr/>
      </p:nvGrpSpPr>
      <p:grpSpPr>
        <a:xfrm>
          <a:off x="0" y="0"/>
          <a:ext cx="0" cy="0"/>
          <a:chOff x="0" y="0"/>
          <a:chExt cx="0" cy="0"/>
        </a:xfrm>
      </p:grpSpPr>
      <p:sp>
        <p:nvSpPr>
          <p:cNvPr id="1139" name="Google Shape;1139;g13b4061872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0" name="Google Shape;1140;g13b4061872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g13ac8c019bc_11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 name="Google Shape;1194;g13ac8c019bc_11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 name="Shape 1241"/>
        <p:cNvGrpSpPr/>
        <p:nvPr/>
      </p:nvGrpSpPr>
      <p:grpSpPr>
        <a:xfrm>
          <a:off x="0" y="0"/>
          <a:ext cx="0" cy="0"/>
          <a:chOff x="0" y="0"/>
          <a:chExt cx="0" cy="0"/>
        </a:xfrm>
      </p:grpSpPr>
      <p:sp>
        <p:nvSpPr>
          <p:cNvPr id="1242" name="Google Shape;1242;g12de92c6a15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3" name="Google Shape;1243;g12de92c6a15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8" name="Shape 1258"/>
        <p:cNvGrpSpPr/>
        <p:nvPr/>
      </p:nvGrpSpPr>
      <p:grpSpPr>
        <a:xfrm>
          <a:off x="0" y="0"/>
          <a:ext cx="0" cy="0"/>
          <a:chOff x="0" y="0"/>
          <a:chExt cx="0" cy="0"/>
        </a:xfrm>
      </p:grpSpPr>
      <p:sp>
        <p:nvSpPr>
          <p:cNvPr id="1259" name="Google Shape;1259;g12de92c6a15_1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0" name="Google Shape;1260;g12de92c6a15_1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13af6716cd3_1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13af6716cd3_1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5" name="Shape 1305"/>
        <p:cNvGrpSpPr/>
        <p:nvPr/>
      </p:nvGrpSpPr>
      <p:grpSpPr>
        <a:xfrm>
          <a:off x="0" y="0"/>
          <a:ext cx="0" cy="0"/>
          <a:chOff x="0" y="0"/>
          <a:chExt cx="0" cy="0"/>
        </a:xfrm>
      </p:grpSpPr>
      <p:sp>
        <p:nvSpPr>
          <p:cNvPr id="1306" name="Google Shape;1306;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7" name="Google Shape;1307;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 name="Shape 1386"/>
        <p:cNvGrpSpPr/>
        <p:nvPr/>
      </p:nvGrpSpPr>
      <p:grpSpPr>
        <a:xfrm>
          <a:off x="0" y="0"/>
          <a:ext cx="0" cy="0"/>
          <a:chOff x="0" y="0"/>
          <a:chExt cx="0" cy="0"/>
        </a:xfrm>
      </p:grpSpPr>
      <p:sp>
        <p:nvSpPr>
          <p:cNvPr id="1387" name="Google Shape;1387;g12d35ee8275_1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 name="Google Shape;1388;g12d35ee8275_1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5" name="Shape 1415"/>
        <p:cNvGrpSpPr/>
        <p:nvPr/>
      </p:nvGrpSpPr>
      <p:grpSpPr>
        <a:xfrm>
          <a:off x="0" y="0"/>
          <a:ext cx="0" cy="0"/>
          <a:chOff x="0" y="0"/>
          <a:chExt cx="0" cy="0"/>
        </a:xfrm>
      </p:grpSpPr>
      <p:sp>
        <p:nvSpPr>
          <p:cNvPr id="1416" name="Google Shape;1416;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7" name="Google Shape;1417;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 name="Shape 886"/>
        <p:cNvGrpSpPr/>
        <p:nvPr/>
      </p:nvGrpSpPr>
      <p:grpSpPr>
        <a:xfrm>
          <a:off x="0" y="0"/>
          <a:ext cx="0" cy="0"/>
          <a:chOff x="0" y="0"/>
          <a:chExt cx="0" cy="0"/>
        </a:xfrm>
      </p:grpSpPr>
      <p:sp>
        <p:nvSpPr>
          <p:cNvPr id="887" name="Google Shape;887;g12d35ee8275_1_1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 name="Google Shape;888;g12d35ee8275_1_1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5" name="Shape 1465"/>
        <p:cNvGrpSpPr/>
        <p:nvPr/>
      </p:nvGrpSpPr>
      <p:grpSpPr>
        <a:xfrm>
          <a:off x="0" y="0"/>
          <a:ext cx="0" cy="0"/>
          <a:chOff x="0" y="0"/>
          <a:chExt cx="0" cy="0"/>
        </a:xfrm>
      </p:grpSpPr>
      <p:sp>
        <p:nvSpPr>
          <p:cNvPr id="1466" name="Google Shape;1466;g13ae72f6847_1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7" name="Google Shape;1467;g13ae72f6847_1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4" name="Shape 1494"/>
        <p:cNvGrpSpPr/>
        <p:nvPr/>
      </p:nvGrpSpPr>
      <p:grpSpPr>
        <a:xfrm>
          <a:off x="0" y="0"/>
          <a:ext cx="0" cy="0"/>
          <a:chOff x="0" y="0"/>
          <a:chExt cx="0" cy="0"/>
        </a:xfrm>
      </p:grpSpPr>
      <p:sp>
        <p:nvSpPr>
          <p:cNvPr id="1495" name="Google Shape;1495;g12d35ee8275_1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6" name="Google Shape;1496;g12d35ee8275_1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3" name="Shape 1543"/>
        <p:cNvGrpSpPr/>
        <p:nvPr/>
      </p:nvGrpSpPr>
      <p:grpSpPr>
        <a:xfrm>
          <a:off x="0" y="0"/>
          <a:ext cx="0" cy="0"/>
          <a:chOff x="0" y="0"/>
          <a:chExt cx="0" cy="0"/>
        </a:xfrm>
      </p:grpSpPr>
      <p:sp>
        <p:nvSpPr>
          <p:cNvPr id="1544" name="Google Shape;1544;g13ae72f6847_1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5" name="Google Shape;1545;g13ae72f6847_1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7" name="Shape 1577"/>
        <p:cNvGrpSpPr/>
        <p:nvPr/>
      </p:nvGrpSpPr>
      <p:grpSpPr>
        <a:xfrm>
          <a:off x="0" y="0"/>
          <a:ext cx="0" cy="0"/>
          <a:chOff x="0" y="0"/>
          <a:chExt cx="0" cy="0"/>
        </a:xfrm>
      </p:grpSpPr>
      <p:sp>
        <p:nvSpPr>
          <p:cNvPr id="1578" name="Google Shape;1578;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9" name="Google Shape;1579;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5" name="Shape 1625"/>
        <p:cNvGrpSpPr/>
        <p:nvPr/>
      </p:nvGrpSpPr>
      <p:grpSpPr>
        <a:xfrm>
          <a:off x="0" y="0"/>
          <a:ext cx="0" cy="0"/>
          <a:chOff x="0" y="0"/>
          <a:chExt cx="0" cy="0"/>
        </a:xfrm>
      </p:grpSpPr>
      <p:sp>
        <p:nvSpPr>
          <p:cNvPr id="1626" name="Google Shape;1626;g13b47f0f8c2_4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7" name="Google Shape;1627;g13b47f0f8c2_4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8" name="Shape 1688"/>
        <p:cNvGrpSpPr/>
        <p:nvPr/>
      </p:nvGrpSpPr>
      <p:grpSpPr>
        <a:xfrm>
          <a:off x="0" y="0"/>
          <a:ext cx="0" cy="0"/>
          <a:chOff x="0" y="0"/>
          <a:chExt cx="0" cy="0"/>
        </a:xfrm>
      </p:grpSpPr>
      <p:sp>
        <p:nvSpPr>
          <p:cNvPr id="1689" name="Google Shape;1689;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0" name="Google Shape;1690;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7" name="Shape 1707"/>
        <p:cNvGrpSpPr/>
        <p:nvPr/>
      </p:nvGrpSpPr>
      <p:grpSpPr>
        <a:xfrm>
          <a:off x="0" y="0"/>
          <a:ext cx="0" cy="0"/>
          <a:chOff x="0" y="0"/>
          <a:chExt cx="0" cy="0"/>
        </a:xfrm>
      </p:grpSpPr>
      <p:sp>
        <p:nvSpPr>
          <p:cNvPr id="1708" name="Google Shape;1708;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9" name="Google Shape;1709;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9" name="Shape 1719"/>
        <p:cNvGrpSpPr/>
        <p:nvPr/>
      </p:nvGrpSpPr>
      <p:grpSpPr>
        <a:xfrm>
          <a:off x="0" y="0"/>
          <a:ext cx="0" cy="0"/>
          <a:chOff x="0" y="0"/>
          <a:chExt cx="0" cy="0"/>
        </a:xfrm>
      </p:grpSpPr>
      <p:sp>
        <p:nvSpPr>
          <p:cNvPr id="1720" name="Google Shape;1720;g12d35ee8275_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1" name="Google Shape;1721;g12d35ee8275_1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9" name="Shape 1769"/>
        <p:cNvGrpSpPr/>
        <p:nvPr/>
      </p:nvGrpSpPr>
      <p:grpSpPr>
        <a:xfrm>
          <a:off x="0" y="0"/>
          <a:ext cx="0" cy="0"/>
          <a:chOff x="0" y="0"/>
          <a:chExt cx="0" cy="0"/>
        </a:xfrm>
      </p:grpSpPr>
      <p:sp>
        <p:nvSpPr>
          <p:cNvPr id="1770" name="Google Shape;1770;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1" name="Google Shape;1771;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sz="1200">
                <a:solidFill>
                  <a:srgbClr val="595959"/>
                </a:solidFill>
                <a:latin typeface="Anaheim"/>
                <a:ea typeface="Anaheim"/>
                <a:cs typeface="Anaheim"/>
                <a:sym typeface="Anaheim"/>
              </a:rPr>
              <a:t>Note: you can add between 3 and 6 sections, the structure can vary. The numbers have to be kept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7" name="Shape 1817"/>
        <p:cNvGrpSpPr/>
        <p:nvPr/>
      </p:nvGrpSpPr>
      <p:grpSpPr>
        <a:xfrm>
          <a:off x="0" y="0"/>
          <a:ext cx="0" cy="0"/>
          <a:chOff x="0" y="0"/>
          <a:chExt cx="0" cy="0"/>
        </a:xfrm>
      </p:grpSpPr>
      <p:sp>
        <p:nvSpPr>
          <p:cNvPr id="1818" name="Google Shape;1818;g13af6716cd3_1_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9" name="Google Shape;1819;g13af6716cd3_1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3" name="Shape 1823"/>
        <p:cNvGrpSpPr/>
        <p:nvPr/>
      </p:nvGrpSpPr>
      <p:grpSpPr>
        <a:xfrm>
          <a:off x="0" y="0"/>
          <a:ext cx="0" cy="0"/>
          <a:chOff x="0" y="0"/>
          <a:chExt cx="0" cy="0"/>
        </a:xfrm>
      </p:grpSpPr>
      <p:sp>
        <p:nvSpPr>
          <p:cNvPr id="1824" name="Google Shape;1824;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5" name="Google Shape;1825;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6" name="Shape 1846"/>
        <p:cNvGrpSpPr/>
        <p:nvPr/>
      </p:nvGrpSpPr>
      <p:grpSpPr>
        <a:xfrm>
          <a:off x="0" y="0"/>
          <a:ext cx="0" cy="0"/>
          <a:chOff x="0" y="0"/>
          <a:chExt cx="0" cy="0"/>
        </a:xfrm>
      </p:grpSpPr>
      <p:sp>
        <p:nvSpPr>
          <p:cNvPr id="1847" name="Google Shape;1847;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8" name="Google Shape;1848;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8" name="Shape 1918"/>
        <p:cNvGrpSpPr/>
        <p:nvPr/>
      </p:nvGrpSpPr>
      <p:grpSpPr>
        <a:xfrm>
          <a:off x="0" y="0"/>
          <a:ext cx="0" cy="0"/>
          <a:chOff x="0" y="0"/>
          <a:chExt cx="0" cy="0"/>
        </a:xfrm>
      </p:grpSpPr>
      <p:sp>
        <p:nvSpPr>
          <p:cNvPr id="1919" name="Google Shape;1919;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0" name="Google Shape;1920;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8" name="Shape 1948"/>
        <p:cNvGrpSpPr/>
        <p:nvPr/>
      </p:nvGrpSpPr>
      <p:grpSpPr>
        <a:xfrm>
          <a:off x="0" y="0"/>
          <a:ext cx="0" cy="0"/>
          <a:chOff x="0" y="0"/>
          <a:chExt cx="0" cy="0"/>
        </a:xfrm>
      </p:grpSpPr>
      <p:sp>
        <p:nvSpPr>
          <p:cNvPr id="1949" name="Google Shape;1949;g54dda1946d_4_27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0" name="Google Shape;1950;g54dda1946d_4_27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9" name="Shape 1989"/>
        <p:cNvGrpSpPr/>
        <p:nvPr/>
      </p:nvGrpSpPr>
      <p:grpSpPr>
        <a:xfrm>
          <a:off x="0" y="0"/>
          <a:ext cx="0" cy="0"/>
          <a:chOff x="0" y="0"/>
          <a:chExt cx="0" cy="0"/>
        </a:xfrm>
      </p:grpSpPr>
      <p:sp>
        <p:nvSpPr>
          <p:cNvPr id="1990" name="Google Shape;1990;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1" name="Google Shape;1991;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7" name="Shape 1997"/>
        <p:cNvGrpSpPr/>
        <p:nvPr/>
      </p:nvGrpSpPr>
      <p:grpSpPr>
        <a:xfrm>
          <a:off x="0" y="0"/>
          <a:ext cx="0" cy="0"/>
          <a:chOff x="0" y="0"/>
          <a:chExt cx="0" cy="0"/>
        </a:xfrm>
      </p:grpSpPr>
      <p:sp>
        <p:nvSpPr>
          <p:cNvPr id="1998" name="Google Shape;1998;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9" name="Google Shape;1999;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5" name="Shape 2005"/>
        <p:cNvGrpSpPr/>
        <p:nvPr/>
      </p:nvGrpSpPr>
      <p:grpSpPr>
        <a:xfrm>
          <a:off x="0" y="0"/>
          <a:ext cx="0" cy="0"/>
          <a:chOff x="0" y="0"/>
          <a:chExt cx="0" cy="0"/>
        </a:xfrm>
      </p:grpSpPr>
      <p:sp>
        <p:nvSpPr>
          <p:cNvPr id="2006" name="Google Shape;2006;g12e604be3c6_0_13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7" name="Google Shape;2007;g12e604be3c6_0_13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2" name="Shape 2012"/>
        <p:cNvGrpSpPr/>
        <p:nvPr/>
      </p:nvGrpSpPr>
      <p:grpSpPr>
        <a:xfrm>
          <a:off x="0" y="0"/>
          <a:ext cx="0" cy="0"/>
          <a:chOff x="0" y="0"/>
          <a:chExt cx="0" cy="0"/>
        </a:xfrm>
      </p:grpSpPr>
      <p:sp>
        <p:nvSpPr>
          <p:cNvPr id="2013" name="Google Shape;2013;g12e604be3c6_0_13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4" name="Google Shape;2014;g12e604be3c6_0_13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9" name="Shape 2019"/>
        <p:cNvGrpSpPr/>
        <p:nvPr/>
      </p:nvGrpSpPr>
      <p:grpSpPr>
        <a:xfrm>
          <a:off x="0" y="0"/>
          <a:ext cx="0" cy="0"/>
          <a:chOff x="0" y="0"/>
          <a:chExt cx="0" cy="0"/>
        </a:xfrm>
      </p:grpSpPr>
      <p:sp>
        <p:nvSpPr>
          <p:cNvPr id="2020" name="Google Shape;2020;g12e604be3c6_0_13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1" name="Google Shape;2021;g12e604be3c6_0_13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8" name="Shape 2038"/>
        <p:cNvGrpSpPr/>
        <p:nvPr/>
      </p:nvGrpSpPr>
      <p:grpSpPr>
        <a:xfrm>
          <a:off x="0" y="0"/>
          <a:ext cx="0" cy="0"/>
          <a:chOff x="0" y="0"/>
          <a:chExt cx="0" cy="0"/>
        </a:xfrm>
      </p:grpSpPr>
      <p:sp>
        <p:nvSpPr>
          <p:cNvPr id="2039" name="Google Shape;2039;g12e604be3c6_0_13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0" name="Google Shape;2040;g12e604be3c6_0_13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4" name="Shape 2054"/>
        <p:cNvGrpSpPr/>
        <p:nvPr/>
      </p:nvGrpSpPr>
      <p:grpSpPr>
        <a:xfrm>
          <a:off x="0" y="0"/>
          <a:ext cx="0" cy="0"/>
          <a:chOff x="0" y="0"/>
          <a:chExt cx="0" cy="0"/>
        </a:xfrm>
      </p:grpSpPr>
      <p:sp>
        <p:nvSpPr>
          <p:cNvPr id="2055" name="Google Shape;2055;g12e604be3c6_0_139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6" name="Google Shape;2056;g12e604be3c6_0_139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1" name="Shape 2391"/>
        <p:cNvGrpSpPr/>
        <p:nvPr/>
      </p:nvGrpSpPr>
      <p:grpSpPr>
        <a:xfrm>
          <a:off x="0" y="0"/>
          <a:ext cx="0" cy="0"/>
          <a:chOff x="0" y="0"/>
          <a:chExt cx="0" cy="0"/>
        </a:xfrm>
      </p:grpSpPr>
      <p:sp>
        <p:nvSpPr>
          <p:cNvPr id="2392" name="Google Shape;2392;g12e604be3c6_0_14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3" name="Google Shape;2393;g12e604be3c6_0_14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5" name="Shape 8305"/>
        <p:cNvGrpSpPr/>
        <p:nvPr/>
      </p:nvGrpSpPr>
      <p:grpSpPr>
        <a:xfrm>
          <a:off x="0" y="0"/>
          <a:ext cx="0" cy="0"/>
          <a:chOff x="0" y="0"/>
          <a:chExt cx="0" cy="0"/>
        </a:xfrm>
      </p:grpSpPr>
      <p:sp>
        <p:nvSpPr>
          <p:cNvPr id="8306" name="Google Shape;8306;g12e604be3c6_0_20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7" name="Google Shape;8307;g12e604be3c6_0_20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2" name="Shape 8732"/>
        <p:cNvGrpSpPr/>
        <p:nvPr/>
      </p:nvGrpSpPr>
      <p:grpSpPr>
        <a:xfrm>
          <a:off x="0" y="0"/>
          <a:ext cx="0" cy="0"/>
          <a:chOff x="0" y="0"/>
          <a:chExt cx="0" cy="0"/>
        </a:xfrm>
      </p:grpSpPr>
      <p:sp>
        <p:nvSpPr>
          <p:cNvPr id="8733" name="Google Shape;8733;g12e604be3c6_0_20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4" name="Google Shape;8734;g12e604be3c6_0_20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5" name="Shape 8895"/>
        <p:cNvGrpSpPr/>
        <p:nvPr/>
      </p:nvGrpSpPr>
      <p:grpSpPr>
        <a:xfrm>
          <a:off x="0" y="0"/>
          <a:ext cx="0" cy="0"/>
          <a:chOff x="0" y="0"/>
          <a:chExt cx="0" cy="0"/>
        </a:xfrm>
      </p:grpSpPr>
      <p:sp>
        <p:nvSpPr>
          <p:cNvPr id="8896" name="Google Shape;8896;g12e604be3c6_0_20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7" name="Google Shape;8897;g12e604be3c6_0_20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7" name="Shape 9297"/>
        <p:cNvGrpSpPr/>
        <p:nvPr/>
      </p:nvGrpSpPr>
      <p:grpSpPr>
        <a:xfrm>
          <a:off x="0" y="0"/>
          <a:ext cx="0" cy="0"/>
          <a:chOff x="0" y="0"/>
          <a:chExt cx="0" cy="0"/>
        </a:xfrm>
      </p:grpSpPr>
      <p:sp>
        <p:nvSpPr>
          <p:cNvPr id="9298" name="Google Shape;9298;g12e604be3c6_0_21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9" name="Google Shape;9299;g12e604be3c6_0_21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8" name="Shape 9668"/>
        <p:cNvGrpSpPr/>
        <p:nvPr/>
      </p:nvGrpSpPr>
      <p:grpSpPr>
        <a:xfrm>
          <a:off x="0" y="0"/>
          <a:ext cx="0" cy="0"/>
          <a:chOff x="0" y="0"/>
          <a:chExt cx="0" cy="0"/>
        </a:xfrm>
      </p:grpSpPr>
      <p:sp>
        <p:nvSpPr>
          <p:cNvPr id="9669" name="Google Shape;9669;g12e604be3c6_0_21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0" name="Google Shape;9670;g12e604be3c6_0_21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5" name="Shape 10045"/>
        <p:cNvGrpSpPr/>
        <p:nvPr/>
      </p:nvGrpSpPr>
      <p:grpSpPr>
        <a:xfrm>
          <a:off x="0" y="0"/>
          <a:ext cx="0" cy="0"/>
          <a:chOff x="0" y="0"/>
          <a:chExt cx="0" cy="0"/>
        </a:xfrm>
      </p:grpSpPr>
      <p:sp>
        <p:nvSpPr>
          <p:cNvPr id="10046" name="Google Shape;10046;g12e604be3c6_0_219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7" name="Google Shape;10047;g12e604be3c6_0_219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6" name="Shape 10476"/>
        <p:cNvGrpSpPr/>
        <p:nvPr/>
      </p:nvGrpSpPr>
      <p:grpSpPr>
        <a:xfrm>
          <a:off x="0" y="0"/>
          <a:ext cx="0" cy="0"/>
          <a:chOff x="0" y="0"/>
          <a:chExt cx="0" cy="0"/>
        </a:xfrm>
      </p:grpSpPr>
      <p:sp>
        <p:nvSpPr>
          <p:cNvPr id="10477" name="Google Shape;10477;g12e604be3c6_0_22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8" name="Google Shape;10478;g12e604be3c6_0_22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69" name="Shape 11269"/>
        <p:cNvGrpSpPr/>
        <p:nvPr/>
      </p:nvGrpSpPr>
      <p:grpSpPr>
        <a:xfrm>
          <a:off x="0" y="0"/>
          <a:ext cx="0" cy="0"/>
          <a:chOff x="0" y="0"/>
          <a:chExt cx="0" cy="0"/>
        </a:xfrm>
      </p:grpSpPr>
      <p:sp>
        <p:nvSpPr>
          <p:cNvPr id="11270" name="Google Shape;11270;g12e604be3c6_0_23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1" name="Google Shape;11271;g12e604be3c6_0_23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0" name="Shape 12010"/>
        <p:cNvGrpSpPr/>
        <p:nvPr/>
      </p:nvGrpSpPr>
      <p:grpSpPr>
        <a:xfrm>
          <a:off x="0" y="0"/>
          <a:ext cx="0" cy="0"/>
          <a:chOff x="0" y="0"/>
          <a:chExt cx="0" cy="0"/>
        </a:xfrm>
      </p:grpSpPr>
      <p:sp>
        <p:nvSpPr>
          <p:cNvPr id="12011" name="Google Shape;12011;g12e604be3c6_0_23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12" name="Google Shape;12012;g12e604be3c6_0_23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03" name="Shape 12703"/>
        <p:cNvGrpSpPr/>
        <p:nvPr/>
      </p:nvGrpSpPr>
      <p:grpSpPr>
        <a:xfrm>
          <a:off x="0" y="0"/>
          <a:ext cx="0" cy="0"/>
          <a:chOff x="0" y="0"/>
          <a:chExt cx="0" cy="0"/>
        </a:xfrm>
      </p:grpSpPr>
      <p:sp>
        <p:nvSpPr>
          <p:cNvPr id="12704" name="Google Shape;12704;g12e604be3c6_0_24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5" name="Google Shape;12705;g12e604be3c6_0_24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05" name="Shape 13005"/>
        <p:cNvGrpSpPr/>
        <p:nvPr/>
      </p:nvGrpSpPr>
      <p:grpSpPr>
        <a:xfrm>
          <a:off x="0" y="0"/>
          <a:ext cx="0" cy="0"/>
          <a:chOff x="0" y="0"/>
          <a:chExt cx="0" cy="0"/>
        </a:xfrm>
      </p:grpSpPr>
      <p:sp>
        <p:nvSpPr>
          <p:cNvPr id="13006" name="Google Shape;13006;g12e604be3c6_0_27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07" name="Google Shape;13007;g12e604be3c6_0_27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13aa87bc356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13aa87bc356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13aa87bc356_0_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13aa87bc356_0_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608975" y="960675"/>
            <a:ext cx="5821800" cy="16572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rgbClr val="191919"/>
              </a:buClr>
              <a:buSzPts val="300"/>
              <a:buNone/>
              <a:defRPr sz="45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4626550" y="3198900"/>
            <a:ext cx="3374700" cy="483900"/>
          </a:xfrm>
          <a:prstGeom prst="rect">
            <a:avLst/>
          </a:prstGeom>
          <a:ln>
            <a:noFill/>
          </a:ln>
        </p:spPr>
        <p:txBody>
          <a:bodyPr anchorCtr="0" anchor="t" bIns="91425" lIns="91425" spcFirstLastPara="1" rIns="91425" wrap="square" tIns="91425">
            <a:noAutofit/>
          </a:bodyPr>
          <a:lstStyle>
            <a:lvl1pPr lvl="0" algn="r">
              <a:lnSpc>
                <a:spcPct val="90000"/>
              </a:lnSpc>
              <a:spcBef>
                <a:spcPts val="0"/>
              </a:spcBef>
              <a:spcAft>
                <a:spcPts val="0"/>
              </a:spcAft>
              <a:buSzPts val="1400"/>
              <a:buNone/>
              <a:defRPr>
                <a:solidFill>
                  <a:schemeClr val="accent6"/>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58" name="Shape 58"/>
        <p:cNvGrpSpPr/>
        <p:nvPr/>
      </p:nvGrpSpPr>
      <p:grpSpPr>
        <a:xfrm>
          <a:off x="0" y="0"/>
          <a:ext cx="0" cy="0"/>
          <a:chOff x="0" y="0"/>
          <a:chExt cx="0" cy="0"/>
        </a:xfrm>
      </p:grpSpPr>
      <p:grpSp>
        <p:nvGrpSpPr>
          <p:cNvPr id="59" name="Google Shape;59;p11"/>
          <p:cNvGrpSpPr/>
          <p:nvPr/>
        </p:nvGrpSpPr>
        <p:grpSpPr>
          <a:xfrm rot="5400000">
            <a:off x="7944438" y="402627"/>
            <a:ext cx="1222946" cy="849939"/>
            <a:chOff x="7733225" y="345125"/>
            <a:chExt cx="1083500" cy="753025"/>
          </a:xfrm>
        </p:grpSpPr>
        <p:sp>
          <p:nvSpPr>
            <p:cNvPr id="60" name="Google Shape;60;p11"/>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1"/>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1"/>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1"/>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1"/>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1"/>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11"/>
          <p:cNvGrpSpPr/>
          <p:nvPr/>
        </p:nvGrpSpPr>
        <p:grpSpPr>
          <a:xfrm>
            <a:off x="250959" y="4261298"/>
            <a:ext cx="748299" cy="735637"/>
            <a:chOff x="200175" y="228388"/>
            <a:chExt cx="666695" cy="655473"/>
          </a:xfrm>
        </p:grpSpPr>
        <p:sp>
          <p:nvSpPr>
            <p:cNvPr id="79" name="Google Shape;79;p11"/>
            <p:cNvSpPr/>
            <p:nvPr/>
          </p:nvSpPr>
          <p:spPr>
            <a:xfrm>
              <a:off x="200175" y="841999"/>
              <a:ext cx="35345" cy="35417"/>
            </a:xfrm>
            <a:custGeom>
              <a:rect b="b" l="l" r="r" t="t"/>
              <a:pathLst>
                <a:path extrusionOk="0" fill="none" h="489" w="488">
                  <a:moveTo>
                    <a:pt x="488" y="489"/>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1"/>
            <p:cNvSpPr/>
            <p:nvPr/>
          </p:nvSpPr>
          <p:spPr>
            <a:xfrm>
              <a:off x="200175" y="631595"/>
              <a:ext cx="252265" cy="252265"/>
            </a:xfrm>
            <a:custGeom>
              <a:rect b="b" l="l" r="r" t="t"/>
              <a:pathLst>
                <a:path extrusionOk="0" fill="none" h="3483" w="3483">
                  <a:moveTo>
                    <a:pt x="3482" y="3482"/>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1"/>
            <p:cNvSpPr/>
            <p:nvPr/>
          </p:nvSpPr>
          <p:spPr>
            <a:xfrm>
              <a:off x="200175" y="421119"/>
              <a:ext cx="456221" cy="456293"/>
            </a:xfrm>
            <a:custGeom>
              <a:rect b="b" l="l" r="r" t="t"/>
              <a:pathLst>
                <a:path extrusionOk="0" fill="none" h="6300" w="6299">
                  <a:moveTo>
                    <a:pt x="6299" y="6300"/>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1"/>
            <p:cNvSpPr/>
            <p:nvPr/>
          </p:nvSpPr>
          <p:spPr>
            <a:xfrm>
              <a:off x="217847" y="228388"/>
              <a:ext cx="649023" cy="649023"/>
            </a:xfrm>
            <a:custGeom>
              <a:rect b="b" l="l" r="r" t="t"/>
              <a:pathLst>
                <a:path extrusionOk="0" fill="none" h="8961" w="8961">
                  <a:moveTo>
                    <a:pt x="8960" y="8961"/>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 name="Google Shape;83;p11"/>
          <p:cNvSpPr txBox="1"/>
          <p:nvPr>
            <p:ph hasCustomPrompt="1" type="title"/>
          </p:nvPr>
        </p:nvSpPr>
        <p:spPr>
          <a:xfrm>
            <a:off x="713225" y="1439075"/>
            <a:ext cx="7417800" cy="12279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4" name="Google Shape;84;p11"/>
          <p:cNvSpPr txBox="1"/>
          <p:nvPr>
            <p:ph idx="1" type="subTitle"/>
          </p:nvPr>
        </p:nvSpPr>
        <p:spPr>
          <a:xfrm>
            <a:off x="1556250" y="2748825"/>
            <a:ext cx="6031500" cy="4971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5" name="Shape 8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solidFill>
          <a:schemeClr val="lt1"/>
        </a:solidFill>
      </p:bgPr>
    </p:bg>
    <p:spTree>
      <p:nvGrpSpPr>
        <p:cNvPr id="86" name="Shape 86"/>
        <p:cNvGrpSpPr/>
        <p:nvPr/>
      </p:nvGrpSpPr>
      <p:grpSpPr>
        <a:xfrm>
          <a:off x="0" y="0"/>
          <a:ext cx="0" cy="0"/>
          <a:chOff x="0" y="0"/>
          <a:chExt cx="0" cy="0"/>
        </a:xfrm>
      </p:grpSpPr>
      <p:grpSp>
        <p:nvGrpSpPr>
          <p:cNvPr id="87" name="Google Shape;87;p13"/>
          <p:cNvGrpSpPr/>
          <p:nvPr/>
        </p:nvGrpSpPr>
        <p:grpSpPr>
          <a:xfrm rot="5400000">
            <a:off x="8068407" y="379974"/>
            <a:ext cx="1076674" cy="748281"/>
            <a:chOff x="7733225" y="345125"/>
            <a:chExt cx="1083500" cy="753025"/>
          </a:xfrm>
        </p:grpSpPr>
        <p:sp>
          <p:nvSpPr>
            <p:cNvPr id="88" name="Google Shape;88;p13"/>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 name="Google Shape;106;p13"/>
          <p:cNvGrpSpPr/>
          <p:nvPr/>
        </p:nvGrpSpPr>
        <p:grpSpPr>
          <a:xfrm>
            <a:off x="8511456" y="4402423"/>
            <a:ext cx="910790" cy="632993"/>
            <a:chOff x="7733225" y="345125"/>
            <a:chExt cx="1083500" cy="753025"/>
          </a:xfrm>
        </p:grpSpPr>
        <p:sp>
          <p:nvSpPr>
            <p:cNvPr id="107" name="Google Shape;107;p13"/>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13"/>
          <p:cNvGrpSpPr/>
          <p:nvPr/>
        </p:nvGrpSpPr>
        <p:grpSpPr>
          <a:xfrm>
            <a:off x="366031" y="174568"/>
            <a:ext cx="1509320" cy="159146"/>
            <a:chOff x="4106184" y="4184935"/>
            <a:chExt cx="958908" cy="101116"/>
          </a:xfrm>
        </p:grpSpPr>
        <p:sp>
          <p:nvSpPr>
            <p:cNvPr id="126" name="Google Shape;126;p13"/>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 name="Google Shape;128;p13"/>
          <p:cNvGrpSpPr/>
          <p:nvPr/>
        </p:nvGrpSpPr>
        <p:grpSpPr>
          <a:xfrm>
            <a:off x="250959" y="4261298"/>
            <a:ext cx="748299" cy="735637"/>
            <a:chOff x="200175" y="228388"/>
            <a:chExt cx="666695" cy="655473"/>
          </a:xfrm>
        </p:grpSpPr>
        <p:sp>
          <p:nvSpPr>
            <p:cNvPr id="129" name="Google Shape;129;p13"/>
            <p:cNvSpPr/>
            <p:nvPr/>
          </p:nvSpPr>
          <p:spPr>
            <a:xfrm>
              <a:off x="200175" y="841999"/>
              <a:ext cx="35345" cy="35417"/>
            </a:xfrm>
            <a:custGeom>
              <a:rect b="b" l="l" r="r" t="t"/>
              <a:pathLst>
                <a:path extrusionOk="0" fill="none" h="489" w="488">
                  <a:moveTo>
                    <a:pt x="488" y="489"/>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a:off x="200175" y="631595"/>
              <a:ext cx="252265" cy="252265"/>
            </a:xfrm>
            <a:custGeom>
              <a:rect b="b" l="l" r="r" t="t"/>
              <a:pathLst>
                <a:path extrusionOk="0" fill="none" h="3483" w="3483">
                  <a:moveTo>
                    <a:pt x="3482" y="3482"/>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a:off x="200175" y="421119"/>
              <a:ext cx="456221" cy="456293"/>
            </a:xfrm>
            <a:custGeom>
              <a:rect b="b" l="l" r="r" t="t"/>
              <a:pathLst>
                <a:path extrusionOk="0" fill="none" h="6300" w="6299">
                  <a:moveTo>
                    <a:pt x="6299" y="6300"/>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a:off x="217847" y="228388"/>
              <a:ext cx="649023" cy="649023"/>
            </a:xfrm>
            <a:custGeom>
              <a:rect b="b" l="l" r="r" t="t"/>
              <a:pathLst>
                <a:path extrusionOk="0" fill="none" h="8961" w="8961">
                  <a:moveTo>
                    <a:pt x="8960" y="8961"/>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 name="Google Shape;133;p13"/>
          <p:cNvSpPr txBox="1"/>
          <p:nvPr>
            <p:ph type="title"/>
          </p:nvPr>
        </p:nvSpPr>
        <p:spPr>
          <a:xfrm>
            <a:off x="713225" y="557784"/>
            <a:ext cx="5865300" cy="457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4" name="Google Shape;134;p13"/>
          <p:cNvSpPr txBox="1"/>
          <p:nvPr>
            <p:ph idx="2" type="title"/>
          </p:nvPr>
        </p:nvSpPr>
        <p:spPr>
          <a:xfrm>
            <a:off x="713225" y="1771590"/>
            <a:ext cx="2351700" cy="446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5" name="Google Shape;135;p13"/>
          <p:cNvSpPr txBox="1"/>
          <p:nvPr>
            <p:ph idx="1" type="subTitle"/>
          </p:nvPr>
        </p:nvSpPr>
        <p:spPr>
          <a:xfrm>
            <a:off x="713225" y="2150015"/>
            <a:ext cx="2351700" cy="576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6" name="Google Shape;136;p13"/>
          <p:cNvSpPr txBox="1"/>
          <p:nvPr>
            <p:ph idx="3" type="title"/>
          </p:nvPr>
        </p:nvSpPr>
        <p:spPr>
          <a:xfrm>
            <a:off x="3397068" y="1772190"/>
            <a:ext cx="2349900" cy="445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7" name="Google Shape;137;p13"/>
          <p:cNvSpPr txBox="1"/>
          <p:nvPr>
            <p:ph idx="4" type="subTitle"/>
          </p:nvPr>
        </p:nvSpPr>
        <p:spPr>
          <a:xfrm>
            <a:off x="3397068" y="2150015"/>
            <a:ext cx="2349900" cy="576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8" name="Google Shape;138;p13"/>
          <p:cNvSpPr txBox="1"/>
          <p:nvPr>
            <p:ph idx="5" type="title"/>
          </p:nvPr>
        </p:nvSpPr>
        <p:spPr>
          <a:xfrm>
            <a:off x="713225" y="3419008"/>
            <a:ext cx="2351700" cy="4461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9" name="Google Shape;139;p13"/>
          <p:cNvSpPr txBox="1"/>
          <p:nvPr>
            <p:ph idx="6" type="subTitle"/>
          </p:nvPr>
        </p:nvSpPr>
        <p:spPr>
          <a:xfrm>
            <a:off x="713225" y="3803377"/>
            <a:ext cx="2351700" cy="576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0" name="Google Shape;140;p13"/>
          <p:cNvSpPr txBox="1"/>
          <p:nvPr>
            <p:ph idx="7" type="title"/>
          </p:nvPr>
        </p:nvSpPr>
        <p:spPr>
          <a:xfrm>
            <a:off x="3397068" y="3419008"/>
            <a:ext cx="2349900" cy="4461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1" name="Google Shape;141;p13"/>
          <p:cNvSpPr txBox="1"/>
          <p:nvPr>
            <p:ph idx="8" type="subTitle"/>
          </p:nvPr>
        </p:nvSpPr>
        <p:spPr>
          <a:xfrm>
            <a:off x="3397068" y="3795581"/>
            <a:ext cx="2349900" cy="576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2" name="Google Shape;142;p13"/>
          <p:cNvSpPr txBox="1"/>
          <p:nvPr>
            <p:ph hasCustomPrompt="1" idx="9" type="title"/>
          </p:nvPr>
        </p:nvSpPr>
        <p:spPr>
          <a:xfrm>
            <a:off x="713225" y="1227334"/>
            <a:ext cx="768000" cy="548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3000"/>
              <a:buNone/>
              <a:defRPr>
                <a:highlight>
                  <a:schemeClr val="accent1"/>
                </a:high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3" name="Google Shape;143;p13"/>
          <p:cNvSpPr txBox="1"/>
          <p:nvPr>
            <p:ph hasCustomPrompt="1" idx="13" type="title"/>
          </p:nvPr>
        </p:nvSpPr>
        <p:spPr>
          <a:xfrm>
            <a:off x="713225" y="2879862"/>
            <a:ext cx="768000" cy="54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3000"/>
              <a:buNone/>
              <a:defRPr>
                <a:highlight>
                  <a:schemeClr val="accent1"/>
                </a:high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3"/>
          <p:cNvSpPr txBox="1"/>
          <p:nvPr>
            <p:ph hasCustomPrompt="1" idx="14" type="title"/>
          </p:nvPr>
        </p:nvSpPr>
        <p:spPr>
          <a:xfrm>
            <a:off x="3396163" y="1228084"/>
            <a:ext cx="768000" cy="54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3000"/>
              <a:buNone/>
              <a:defRPr>
                <a:highlight>
                  <a:schemeClr val="accent1"/>
                </a:high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5" name="Google Shape;145;p13"/>
          <p:cNvSpPr txBox="1"/>
          <p:nvPr>
            <p:ph hasCustomPrompt="1" idx="15" type="title"/>
          </p:nvPr>
        </p:nvSpPr>
        <p:spPr>
          <a:xfrm>
            <a:off x="3396168" y="2878321"/>
            <a:ext cx="768000" cy="548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3000"/>
              <a:buNone/>
              <a:defRPr>
                <a:highlight>
                  <a:schemeClr val="accent1"/>
                </a:high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6" name="Google Shape;146;p13"/>
          <p:cNvSpPr txBox="1"/>
          <p:nvPr>
            <p:ph idx="16" type="title"/>
          </p:nvPr>
        </p:nvSpPr>
        <p:spPr>
          <a:xfrm>
            <a:off x="6079112" y="1772190"/>
            <a:ext cx="2351700" cy="445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7" name="Google Shape;147;p13"/>
          <p:cNvSpPr txBox="1"/>
          <p:nvPr>
            <p:ph idx="17" type="subTitle"/>
          </p:nvPr>
        </p:nvSpPr>
        <p:spPr>
          <a:xfrm>
            <a:off x="6079112" y="2150015"/>
            <a:ext cx="2351700" cy="576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8" name="Google Shape;148;p13"/>
          <p:cNvSpPr txBox="1"/>
          <p:nvPr>
            <p:ph idx="18" type="title"/>
          </p:nvPr>
        </p:nvSpPr>
        <p:spPr>
          <a:xfrm>
            <a:off x="6079112" y="3419008"/>
            <a:ext cx="2351700" cy="4461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9" name="Google Shape;149;p13"/>
          <p:cNvSpPr txBox="1"/>
          <p:nvPr>
            <p:ph idx="19" type="subTitle"/>
          </p:nvPr>
        </p:nvSpPr>
        <p:spPr>
          <a:xfrm>
            <a:off x="6079112" y="3795581"/>
            <a:ext cx="2351700" cy="576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0" name="Google Shape;150;p13"/>
          <p:cNvSpPr txBox="1"/>
          <p:nvPr>
            <p:ph hasCustomPrompt="1" idx="20" type="title"/>
          </p:nvPr>
        </p:nvSpPr>
        <p:spPr>
          <a:xfrm>
            <a:off x="6079101" y="1228084"/>
            <a:ext cx="768000" cy="54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3000"/>
              <a:buNone/>
              <a:defRPr>
                <a:highlight>
                  <a:schemeClr val="accent1"/>
                </a:high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1" name="Google Shape;151;p13"/>
          <p:cNvSpPr txBox="1"/>
          <p:nvPr>
            <p:ph hasCustomPrompt="1" idx="21" type="title"/>
          </p:nvPr>
        </p:nvSpPr>
        <p:spPr>
          <a:xfrm>
            <a:off x="6079112" y="2878321"/>
            <a:ext cx="768000" cy="548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3000"/>
              <a:buNone/>
              <a:defRPr>
                <a:highlight>
                  <a:schemeClr val="accent1"/>
                </a:high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lt1"/>
        </a:solidFill>
      </p:bgPr>
    </p:bg>
    <p:spTree>
      <p:nvGrpSpPr>
        <p:cNvPr id="152" name="Shape 152"/>
        <p:cNvGrpSpPr/>
        <p:nvPr/>
      </p:nvGrpSpPr>
      <p:grpSpPr>
        <a:xfrm>
          <a:off x="0" y="0"/>
          <a:ext cx="0" cy="0"/>
          <a:chOff x="0" y="0"/>
          <a:chExt cx="0" cy="0"/>
        </a:xfrm>
      </p:grpSpPr>
      <p:sp>
        <p:nvSpPr>
          <p:cNvPr id="153" name="Google Shape;153;p14"/>
          <p:cNvSpPr txBox="1"/>
          <p:nvPr>
            <p:ph type="title"/>
          </p:nvPr>
        </p:nvSpPr>
        <p:spPr>
          <a:xfrm>
            <a:off x="713225" y="3786400"/>
            <a:ext cx="3858900" cy="523800"/>
          </a:xfrm>
          <a:prstGeom prst="rect">
            <a:avLst/>
          </a:prstGeom>
          <a:noFill/>
          <a:ln>
            <a:noFill/>
          </a:ln>
        </p:spPr>
        <p:txBody>
          <a:bodyPr anchorCtr="0" anchor="b" bIns="91425" lIns="91425" spcFirstLastPara="1" rIns="91425" wrap="square" tIns="91425">
            <a:noAutofit/>
          </a:bodyPr>
          <a:lstStyle>
            <a:lvl1pPr lvl="0" rtl="0" algn="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54" name="Google Shape;154;p14"/>
          <p:cNvSpPr txBox="1"/>
          <p:nvPr>
            <p:ph idx="1" type="subTitle"/>
          </p:nvPr>
        </p:nvSpPr>
        <p:spPr>
          <a:xfrm>
            <a:off x="4387650" y="1771825"/>
            <a:ext cx="3953700" cy="19335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3000"/>
              <a:buNone/>
              <a:defRPr sz="2200">
                <a:solidFill>
                  <a:schemeClr val="accent6"/>
                </a:solidFill>
              </a:defRPr>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lt1"/>
        </a:solidFill>
      </p:bgPr>
    </p:bg>
    <p:spTree>
      <p:nvGrpSpPr>
        <p:cNvPr id="155" name="Shape 155"/>
        <p:cNvGrpSpPr/>
        <p:nvPr/>
      </p:nvGrpSpPr>
      <p:grpSpPr>
        <a:xfrm>
          <a:off x="0" y="0"/>
          <a:ext cx="0" cy="0"/>
          <a:chOff x="0" y="0"/>
          <a:chExt cx="0" cy="0"/>
        </a:xfrm>
      </p:grpSpPr>
      <p:sp>
        <p:nvSpPr>
          <p:cNvPr id="156" name="Google Shape;156;p15"/>
          <p:cNvSpPr txBox="1"/>
          <p:nvPr>
            <p:ph type="title"/>
          </p:nvPr>
        </p:nvSpPr>
        <p:spPr>
          <a:xfrm>
            <a:off x="4748750" y="1785856"/>
            <a:ext cx="3683700" cy="982500"/>
          </a:xfrm>
          <a:prstGeom prst="rect">
            <a:avLst/>
          </a:prstGeom>
          <a:noFill/>
          <a:ln>
            <a:noFill/>
          </a:ln>
        </p:spPr>
        <p:txBody>
          <a:bodyPr anchorCtr="0" anchor="b" bIns="91425" lIns="91425" spcFirstLastPara="1" rIns="91425" wrap="square" tIns="91425">
            <a:noAutofit/>
          </a:bodyPr>
          <a:lstStyle>
            <a:lvl1pPr lvl="0" rtl="0" algn="r">
              <a:spcBef>
                <a:spcPts val="0"/>
              </a:spcBef>
              <a:spcAft>
                <a:spcPts val="0"/>
              </a:spcAft>
              <a:buSzPts val="30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7" name="Google Shape;157;p15"/>
          <p:cNvSpPr txBox="1"/>
          <p:nvPr>
            <p:ph idx="1" type="subTitle"/>
          </p:nvPr>
        </p:nvSpPr>
        <p:spPr>
          <a:xfrm>
            <a:off x="6133450" y="2925625"/>
            <a:ext cx="2298900" cy="5910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4">
    <p:bg>
      <p:bgPr>
        <a:solidFill>
          <a:schemeClr val="lt1"/>
        </a:solidFill>
      </p:bgPr>
    </p:bg>
    <p:spTree>
      <p:nvGrpSpPr>
        <p:cNvPr id="158" name="Shape 158"/>
        <p:cNvGrpSpPr/>
        <p:nvPr/>
      </p:nvGrpSpPr>
      <p:grpSpPr>
        <a:xfrm>
          <a:off x="0" y="0"/>
          <a:ext cx="0" cy="0"/>
          <a:chOff x="0" y="0"/>
          <a:chExt cx="0" cy="0"/>
        </a:xfrm>
      </p:grpSpPr>
      <p:sp>
        <p:nvSpPr>
          <p:cNvPr id="159" name="Google Shape;159;p16"/>
          <p:cNvSpPr txBox="1"/>
          <p:nvPr>
            <p:ph type="title"/>
          </p:nvPr>
        </p:nvSpPr>
        <p:spPr>
          <a:xfrm>
            <a:off x="2646425" y="1603225"/>
            <a:ext cx="5227200" cy="1402800"/>
          </a:xfrm>
          <a:prstGeom prst="rect">
            <a:avLst/>
          </a:prstGeom>
          <a:noFill/>
          <a:ln>
            <a:noFill/>
          </a:ln>
        </p:spPr>
        <p:txBody>
          <a:bodyPr anchorCtr="0" anchor="b" bIns="91425" lIns="91425" spcFirstLastPara="1" rIns="91425" wrap="square" tIns="91425">
            <a:noAutofit/>
          </a:bodyPr>
          <a:lstStyle>
            <a:lvl1pPr lvl="0" rtl="0" algn="r">
              <a:spcBef>
                <a:spcPts val="0"/>
              </a:spcBef>
              <a:spcAft>
                <a:spcPts val="0"/>
              </a:spcAft>
              <a:buSzPts val="3000"/>
              <a:buNone/>
              <a:defRPr sz="10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0" name="Google Shape;160;p16"/>
          <p:cNvSpPr txBox="1"/>
          <p:nvPr>
            <p:ph idx="1" type="subTitle"/>
          </p:nvPr>
        </p:nvSpPr>
        <p:spPr>
          <a:xfrm>
            <a:off x="2646425" y="3632075"/>
            <a:ext cx="5227200" cy="9765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61" name="Google Shape;161;p16"/>
          <p:cNvGrpSpPr/>
          <p:nvPr/>
        </p:nvGrpSpPr>
        <p:grpSpPr>
          <a:xfrm rot="5400000">
            <a:off x="174894" y="4071449"/>
            <a:ext cx="1076674" cy="748281"/>
            <a:chOff x="7733225" y="345125"/>
            <a:chExt cx="1083500" cy="753025"/>
          </a:xfrm>
        </p:grpSpPr>
        <p:sp>
          <p:nvSpPr>
            <p:cNvPr id="162" name="Google Shape;162;p16"/>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6"/>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6"/>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6"/>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6"/>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6"/>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6"/>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6"/>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6"/>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6"/>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6"/>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6"/>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6"/>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6"/>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6"/>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16"/>
          <p:cNvGrpSpPr/>
          <p:nvPr/>
        </p:nvGrpSpPr>
        <p:grpSpPr>
          <a:xfrm rot="5400000">
            <a:off x="331534" y="294381"/>
            <a:ext cx="893438" cy="878333"/>
            <a:chOff x="200175" y="228388"/>
            <a:chExt cx="666695" cy="655473"/>
          </a:xfrm>
        </p:grpSpPr>
        <p:sp>
          <p:nvSpPr>
            <p:cNvPr id="181" name="Google Shape;181;p16"/>
            <p:cNvSpPr/>
            <p:nvPr/>
          </p:nvSpPr>
          <p:spPr>
            <a:xfrm>
              <a:off x="200175" y="841999"/>
              <a:ext cx="35345" cy="35417"/>
            </a:xfrm>
            <a:custGeom>
              <a:rect b="b" l="l" r="r" t="t"/>
              <a:pathLst>
                <a:path extrusionOk="0" fill="none" h="489" w="488">
                  <a:moveTo>
                    <a:pt x="488" y="489"/>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p:cNvSpPr/>
            <p:nvPr/>
          </p:nvSpPr>
          <p:spPr>
            <a:xfrm>
              <a:off x="200175" y="631595"/>
              <a:ext cx="252265" cy="252265"/>
            </a:xfrm>
            <a:custGeom>
              <a:rect b="b" l="l" r="r" t="t"/>
              <a:pathLst>
                <a:path extrusionOk="0" fill="none" h="3483" w="3483">
                  <a:moveTo>
                    <a:pt x="3482" y="3482"/>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p:cNvSpPr/>
            <p:nvPr/>
          </p:nvSpPr>
          <p:spPr>
            <a:xfrm>
              <a:off x="200175" y="421119"/>
              <a:ext cx="456221" cy="456293"/>
            </a:xfrm>
            <a:custGeom>
              <a:rect b="b" l="l" r="r" t="t"/>
              <a:pathLst>
                <a:path extrusionOk="0" fill="none" h="6300" w="6299">
                  <a:moveTo>
                    <a:pt x="6299" y="6300"/>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p:nvPr/>
          </p:nvSpPr>
          <p:spPr>
            <a:xfrm>
              <a:off x="217847" y="228388"/>
              <a:ext cx="649023" cy="649023"/>
            </a:xfrm>
            <a:custGeom>
              <a:rect b="b" l="l" r="r" t="t"/>
              <a:pathLst>
                <a:path extrusionOk="0" fill="none" h="8961" w="8961">
                  <a:moveTo>
                    <a:pt x="8960" y="8961"/>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3">
    <p:bg>
      <p:bgPr>
        <a:solidFill>
          <a:schemeClr val="lt1"/>
        </a:solidFill>
      </p:bgPr>
    </p:bg>
    <p:spTree>
      <p:nvGrpSpPr>
        <p:cNvPr id="185" name="Shape 185"/>
        <p:cNvGrpSpPr/>
        <p:nvPr/>
      </p:nvGrpSpPr>
      <p:grpSpPr>
        <a:xfrm>
          <a:off x="0" y="0"/>
          <a:ext cx="0" cy="0"/>
          <a:chOff x="0" y="0"/>
          <a:chExt cx="0" cy="0"/>
        </a:xfrm>
      </p:grpSpPr>
      <p:sp>
        <p:nvSpPr>
          <p:cNvPr id="186" name="Google Shape;186;p17"/>
          <p:cNvSpPr txBox="1"/>
          <p:nvPr>
            <p:ph type="title"/>
          </p:nvPr>
        </p:nvSpPr>
        <p:spPr>
          <a:xfrm>
            <a:off x="713225" y="1603225"/>
            <a:ext cx="5227200" cy="1402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3000"/>
              <a:buNone/>
              <a:defRPr sz="10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7" name="Google Shape;187;p17"/>
          <p:cNvSpPr txBox="1"/>
          <p:nvPr>
            <p:ph idx="1" type="subTitle"/>
          </p:nvPr>
        </p:nvSpPr>
        <p:spPr>
          <a:xfrm>
            <a:off x="713225" y="3632075"/>
            <a:ext cx="5227200" cy="976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accent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grpSp>
        <p:nvGrpSpPr>
          <p:cNvPr id="188" name="Google Shape;188;p17"/>
          <p:cNvGrpSpPr/>
          <p:nvPr/>
        </p:nvGrpSpPr>
        <p:grpSpPr>
          <a:xfrm>
            <a:off x="7183688" y="4284075"/>
            <a:ext cx="1455515" cy="649000"/>
            <a:chOff x="1442900" y="515900"/>
            <a:chExt cx="1167775" cy="520700"/>
          </a:xfrm>
        </p:grpSpPr>
        <p:sp>
          <p:nvSpPr>
            <p:cNvPr id="189" name="Google Shape;189;p17"/>
            <p:cNvSpPr/>
            <p:nvPr/>
          </p:nvSpPr>
          <p:spPr>
            <a:xfrm>
              <a:off x="1442900" y="515900"/>
              <a:ext cx="34400" cy="34975"/>
            </a:xfrm>
            <a:custGeom>
              <a:rect b="b" l="l" r="r" t="t"/>
              <a:pathLst>
                <a:path extrusionOk="0" h="1399" w="1376">
                  <a:moveTo>
                    <a:pt x="688" y="1"/>
                  </a:moveTo>
                  <a:cubicBezTo>
                    <a:pt x="311" y="1"/>
                    <a:pt x="1" y="311"/>
                    <a:pt x="1" y="711"/>
                  </a:cubicBezTo>
                  <a:cubicBezTo>
                    <a:pt x="1" y="1088"/>
                    <a:pt x="311" y="1398"/>
                    <a:pt x="688" y="1398"/>
                  </a:cubicBezTo>
                  <a:cubicBezTo>
                    <a:pt x="1065" y="1398"/>
                    <a:pt x="1376" y="1088"/>
                    <a:pt x="1376" y="711"/>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7"/>
            <p:cNvSpPr/>
            <p:nvPr/>
          </p:nvSpPr>
          <p:spPr>
            <a:xfrm>
              <a:off x="1523850" y="59687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7"/>
            <p:cNvSpPr/>
            <p:nvPr/>
          </p:nvSpPr>
          <p:spPr>
            <a:xfrm>
              <a:off x="1604800" y="515900"/>
              <a:ext cx="34425" cy="34975"/>
            </a:xfrm>
            <a:custGeom>
              <a:rect b="b" l="l" r="r" t="t"/>
              <a:pathLst>
                <a:path extrusionOk="0" h="1399" w="1377">
                  <a:moveTo>
                    <a:pt x="688" y="1"/>
                  </a:moveTo>
                  <a:cubicBezTo>
                    <a:pt x="311" y="1"/>
                    <a:pt x="1" y="311"/>
                    <a:pt x="1" y="711"/>
                  </a:cubicBezTo>
                  <a:cubicBezTo>
                    <a:pt x="1" y="1088"/>
                    <a:pt x="311" y="1398"/>
                    <a:pt x="688" y="1398"/>
                  </a:cubicBezTo>
                  <a:cubicBezTo>
                    <a:pt x="1066" y="1398"/>
                    <a:pt x="1376" y="1088"/>
                    <a:pt x="1376" y="711"/>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a:off x="16857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p:cNvSpPr/>
            <p:nvPr/>
          </p:nvSpPr>
          <p:spPr>
            <a:xfrm>
              <a:off x="1766725" y="515900"/>
              <a:ext cx="34400" cy="34975"/>
            </a:xfrm>
            <a:custGeom>
              <a:rect b="b" l="l" r="r" t="t"/>
              <a:pathLst>
                <a:path extrusionOk="0" h="1399" w="1376">
                  <a:moveTo>
                    <a:pt x="688" y="1"/>
                  </a:moveTo>
                  <a:cubicBezTo>
                    <a:pt x="311" y="1"/>
                    <a:pt x="0" y="311"/>
                    <a:pt x="0" y="711"/>
                  </a:cubicBezTo>
                  <a:cubicBezTo>
                    <a:pt x="0" y="1088"/>
                    <a:pt x="311" y="1398"/>
                    <a:pt x="688" y="1398"/>
                  </a:cubicBezTo>
                  <a:cubicBezTo>
                    <a:pt x="1065" y="1398"/>
                    <a:pt x="1375" y="1088"/>
                    <a:pt x="1375" y="711"/>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7"/>
            <p:cNvSpPr/>
            <p:nvPr/>
          </p:nvSpPr>
          <p:spPr>
            <a:xfrm>
              <a:off x="18476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7"/>
            <p:cNvSpPr/>
            <p:nvPr/>
          </p:nvSpPr>
          <p:spPr>
            <a:xfrm>
              <a:off x="1928075" y="515900"/>
              <a:ext cx="34950" cy="34975"/>
            </a:xfrm>
            <a:custGeom>
              <a:rect b="b" l="l" r="r" t="t"/>
              <a:pathLst>
                <a:path extrusionOk="0" h="1399" w="1398">
                  <a:moveTo>
                    <a:pt x="710" y="1"/>
                  </a:moveTo>
                  <a:cubicBezTo>
                    <a:pt x="311" y="1"/>
                    <a:pt x="0" y="311"/>
                    <a:pt x="0" y="711"/>
                  </a:cubicBezTo>
                  <a:cubicBezTo>
                    <a:pt x="0" y="1088"/>
                    <a:pt x="311" y="1398"/>
                    <a:pt x="710" y="1398"/>
                  </a:cubicBezTo>
                  <a:cubicBezTo>
                    <a:pt x="1087" y="1398"/>
                    <a:pt x="1398" y="1088"/>
                    <a:pt x="1398" y="711"/>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7"/>
            <p:cNvSpPr/>
            <p:nvPr/>
          </p:nvSpPr>
          <p:spPr>
            <a:xfrm>
              <a:off x="2009025" y="596875"/>
              <a:ext cx="34950" cy="34950"/>
            </a:xfrm>
            <a:custGeom>
              <a:rect b="b" l="l" r="r" t="t"/>
              <a:pathLst>
                <a:path extrusionOk="0" h="1398" w="1398">
                  <a:moveTo>
                    <a:pt x="710" y="0"/>
                  </a:moveTo>
                  <a:cubicBezTo>
                    <a:pt x="311" y="0"/>
                    <a:pt x="1" y="311"/>
                    <a:pt x="1" y="710"/>
                  </a:cubicBezTo>
                  <a:cubicBezTo>
                    <a:pt x="1"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a:off x="2089975" y="515900"/>
              <a:ext cx="34975" cy="34975"/>
            </a:xfrm>
            <a:custGeom>
              <a:rect b="b" l="l" r="r" t="t"/>
              <a:pathLst>
                <a:path extrusionOk="0" h="1399" w="1399">
                  <a:moveTo>
                    <a:pt x="711" y="1"/>
                  </a:moveTo>
                  <a:cubicBezTo>
                    <a:pt x="311" y="1"/>
                    <a:pt x="1" y="311"/>
                    <a:pt x="1" y="711"/>
                  </a:cubicBezTo>
                  <a:cubicBezTo>
                    <a:pt x="1" y="1088"/>
                    <a:pt x="311" y="1398"/>
                    <a:pt x="711" y="1398"/>
                  </a:cubicBezTo>
                  <a:cubicBezTo>
                    <a:pt x="1088" y="1398"/>
                    <a:pt x="1398" y="1088"/>
                    <a:pt x="1398" y="711"/>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7"/>
            <p:cNvSpPr/>
            <p:nvPr/>
          </p:nvSpPr>
          <p:spPr>
            <a:xfrm>
              <a:off x="2170950" y="59687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7" y="1087"/>
                    <a:pt x="1397" y="710"/>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7"/>
            <p:cNvSpPr/>
            <p:nvPr/>
          </p:nvSpPr>
          <p:spPr>
            <a:xfrm>
              <a:off x="2251900" y="515900"/>
              <a:ext cx="34950" cy="34975"/>
            </a:xfrm>
            <a:custGeom>
              <a:rect b="b" l="l" r="r" t="t"/>
              <a:pathLst>
                <a:path extrusionOk="0" h="1399" w="1398">
                  <a:moveTo>
                    <a:pt x="688" y="1"/>
                  </a:moveTo>
                  <a:cubicBezTo>
                    <a:pt x="311" y="1"/>
                    <a:pt x="0" y="311"/>
                    <a:pt x="0" y="711"/>
                  </a:cubicBezTo>
                  <a:cubicBezTo>
                    <a:pt x="0" y="1088"/>
                    <a:pt x="311" y="1398"/>
                    <a:pt x="688" y="1398"/>
                  </a:cubicBezTo>
                  <a:cubicBezTo>
                    <a:pt x="1087" y="1398"/>
                    <a:pt x="1397" y="1088"/>
                    <a:pt x="1397" y="711"/>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a:off x="2332850" y="59687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p:nvPr/>
          </p:nvSpPr>
          <p:spPr>
            <a:xfrm>
              <a:off x="2413800" y="515900"/>
              <a:ext cx="34950" cy="34975"/>
            </a:xfrm>
            <a:custGeom>
              <a:rect b="b" l="l" r="r" t="t"/>
              <a:pathLst>
                <a:path extrusionOk="0" h="1399" w="1398">
                  <a:moveTo>
                    <a:pt x="688" y="1"/>
                  </a:moveTo>
                  <a:cubicBezTo>
                    <a:pt x="311" y="1"/>
                    <a:pt x="1" y="311"/>
                    <a:pt x="1" y="711"/>
                  </a:cubicBezTo>
                  <a:cubicBezTo>
                    <a:pt x="1" y="1088"/>
                    <a:pt x="311" y="1398"/>
                    <a:pt x="688" y="1398"/>
                  </a:cubicBezTo>
                  <a:cubicBezTo>
                    <a:pt x="1087" y="1398"/>
                    <a:pt x="1398" y="1088"/>
                    <a:pt x="1398" y="711"/>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7"/>
            <p:cNvSpPr/>
            <p:nvPr/>
          </p:nvSpPr>
          <p:spPr>
            <a:xfrm>
              <a:off x="2494750" y="59687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7"/>
            <p:cNvSpPr/>
            <p:nvPr/>
          </p:nvSpPr>
          <p:spPr>
            <a:xfrm>
              <a:off x="2575700" y="515900"/>
              <a:ext cx="34975" cy="34975"/>
            </a:xfrm>
            <a:custGeom>
              <a:rect b="b" l="l" r="r" t="t"/>
              <a:pathLst>
                <a:path extrusionOk="0" h="1399" w="1399">
                  <a:moveTo>
                    <a:pt x="688" y="1"/>
                  </a:moveTo>
                  <a:cubicBezTo>
                    <a:pt x="311" y="1"/>
                    <a:pt x="1" y="311"/>
                    <a:pt x="1" y="711"/>
                  </a:cubicBezTo>
                  <a:cubicBezTo>
                    <a:pt x="1" y="1088"/>
                    <a:pt x="311" y="1398"/>
                    <a:pt x="688" y="1398"/>
                  </a:cubicBezTo>
                  <a:cubicBezTo>
                    <a:pt x="1065" y="1398"/>
                    <a:pt x="1398" y="1088"/>
                    <a:pt x="1398" y="711"/>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7"/>
            <p:cNvSpPr/>
            <p:nvPr/>
          </p:nvSpPr>
          <p:spPr>
            <a:xfrm>
              <a:off x="1442900" y="67782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7"/>
            <p:cNvSpPr/>
            <p:nvPr/>
          </p:nvSpPr>
          <p:spPr>
            <a:xfrm>
              <a:off x="1523850" y="758775"/>
              <a:ext cx="34400" cy="34950"/>
            </a:xfrm>
            <a:custGeom>
              <a:rect b="b" l="l" r="r" t="t"/>
              <a:pathLst>
                <a:path extrusionOk="0" h="1398" w="1376">
                  <a:moveTo>
                    <a:pt x="688" y="0"/>
                  </a:moveTo>
                  <a:cubicBezTo>
                    <a:pt x="311" y="0"/>
                    <a:pt x="1" y="311"/>
                    <a:pt x="1" y="688"/>
                  </a:cubicBezTo>
                  <a:cubicBezTo>
                    <a:pt x="1"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7"/>
            <p:cNvSpPr/>
            <p:nvPr/>
          </p:nvSpPr>
          <p:spPr>
            <a:xfrm>
              <a:off x="1604800" y="677825"/>
              <a:ext cx="34425" cy="34950"/>
            </a:xfrm>
            <a:custGeom>
              <a:rect b="b" l="l" r="r" t="t"/>
              <a:pathLst>
                <a:path extrusionOk="0" h="1398" w="1377">
                  <a:moveTo>
                    <a:pt x="688" y="0"/>
                  </a:moveTo>
                  <a:cubicBezTo>
                    <a:pt x="311" y="0"/>
                    <a:pt x="1" y="311"/>
                    <a:pt x="1" y="710"/>
                  </a:cubicBezTo>
                  <a:cubicBezTo>
                    <a:pt x="1" y="1087"/>
                    <a:pt x="311" y="1397"/>
                    <a:pt x="688" y="1397"/>
                  </a:cubicBezTo>
                  <a:cubicBezTo>
                    <a:pt x="1066" y="1397"/>
                    <a:pt x="1376" y="1087"/>
                    <a:pt x="1376" y="710"/>
                  </a:cubicBezTo>
                  <a:cubicBezTo>
                    <a:pt x="1376" y="311"/>
                    <a:pt x="1066"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p:nvPr/>
          </p:nvSpPr>
          <p:spPr>
            <a:xfrm>
              <a:off x="16857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5" y="1087"/>
                    <a:pt x="1375" y="688"/>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7"/>
            <p:cNvSpPr/>
            <p:nvPr/>
          </p:nvSpPr>
          <p:spPr>
            <a:xfrm>
              <a:off x="1766725" y="67782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7"/>
            <p:cNvSpPr/>
            <p:nvPr/>
          </p:nvSpPr>
          <p:spPr>
            <a:xfrm>
              <a:off x="18476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7"/>
            <p:cNvSpPr/>
            <p:nvPr/>
          </p:nvSpPr>
          <p:spPr>
            <a:xfrm>
              <a:off x="1928075" y="67782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7"/>
            <p:cNvSpPr/>
            <p:nvPr/>
          </p:nvSpPr>
          <p:spPr>
            <a:xfrm>
              <a:off x="2009025" y="758775"/>
              <a:ext cx="34950" cy="34950"/>
            </a:xfrm>
            <a:custGeom>
              <a:rect b="b" l="l" r="r" t="t"/>
              <a:pathLst>
                <a:path extrusionOk="0" h="1398" w="1398">
                  <a:moveTo>
                    <a:pt x="710" y="0"/>
                  </a:moveTo>
                  <a:cubicBezTo>
                    <a:pt x="311" y="0"/>
                    <a:pt x="1" y="311"/>
                    <a:pt x="1" y="688"/>
                  </a:cubicBezTo>
                  <a:cubicBezTo>
                    <a:pt x="1" y="1087"/>
                    <a:pt x="311" y="1398"/>
                    <a:pt x="710" y="1398"/>
                  </a:cubicBezTo>
                  <a:cubicBezTo>
                    <a:pt x="1087" y="1398"/>
                    <a:pt x="1398" y="1087"/>
                    <a:pt x="1398" y="688"/>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7"/>
            <p:cNvSpPr/>
            <p:nvPr/>
          </p:nvSpPr>
          <p:spPr>
            <a:xfrm>
              <a:off x="2089975" y="677825"/>
              <a:ext cx="34975" cy="34950"/>
            </a:xfrm>
            <a:custGeom>
              <a:rect b="b" l="l" r="r" t="t"/>
              <a:pathLst>
                <a:path extrusionOk="0" h="1398" w="1399">
                  <a:moveTo>
                    <a:pt x="711" y="0"/>
                  </a:moveTo>
                  <a:cubicBezTo>
                    <a:pt x="311" y="0"/>
                    <a:pt x="1" y="311"/>
                    <a:pt x="1" y="710"/>
                  </a:cubicBezTo>
                  <a:cubicBezTo>
                    <a:pt x="1" y="1087"/>
                    <a:pt x="311" y="1397"/>
                    <a:pt x="711" y="1397"/>
                  </a:cubicBezTo>
                  <a:cubicBezTo>
                    <a:pt x="1088" y="1397"/>
                    <a:pt x="1398" y="1087"/>
                    <a:pt x="1398" y="710"/>
                  </a:cubicBezTo>
                  <a:cubicBezTo>
                    <a:pt x="1398" y="311"/>
                    <a:pt x="1088" y="0"/>
                    <a:pt x="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7"/>
            <p:cNvSpPr/>
            <p:nvPr/>
          </p:nvSpPr>
          <p:spPr>
            <a:xfrm>
              <a:off x="2170950" y="758775"/>
              <a:ext cx="34950" cy="34950"/>
            </a:xfrm>
            <a:custGeom>
              <a:rect b="b" l="l" r="r" t="t"/>
              <a:pathLst>
                <a:path extrusionOk="0" h="1398" w="1398">
                  <a:moveTo>
                    <a:pt x="710" y="0"/>
                  </a:moveTo>
                  <a:cubicBezTo>
                    <a:pt x="311" y="0"/>
                    <a:pt x="0" y="311"/>
                    <a:pt x="0" y="688"/>
                  </a:cubicBezTo>
                  <a:cubicBezTo>
                    <a:pt x="0" y="1087"/>
                    <a:pt x="311" y="1398"/>
                    <a:pt x="710" y="1398"/>
                  </a:cubicBezTo>
                  <a:cubicBezTo>
                    <a:pt x="1087" y="1398"/>
                    <a:pt x="1397" y="1087"/>
                    <a:pt x="1397" y="688"/>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7"/>
            <p:cNvSpPr/>
            <p:nvPr/>
          </p:nvSpPr>
          <p:spPr>
            <a:xfrm>
              <a:off x="2251900" y="67782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7" y="1087"/>
                    <a:pt x="1397" y="710"/>
                  </a:cubicBezTo>
                  <a:cubicBezTo>
                    <a:pt x="1397"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7"/>
            <p:cNvSpPr/>
            <p:nvPr/>
          </p:nvSpPr>
          <p:spPr>
            <a:xfrm>
              <a:off x="2332850" y="758775"/>
              <a:ext cx="34950" cy="34950"/>
            </a:xfrm>
            <a:custGeom>
              <a:rect b="b" l="l" r="r" t="t"/>
              <a:pathLst>
                <a:path extrusionOk="0" h="1398" w="1398">
                  <a:moveTo>
                    <a:pt x="688" y="0"/>
                  </a:moveTo>
                  <a:cubicBezTo>
                    <a:pt x="311" y="0"/>
                    <a:pt x="0" y="311"/>
                    <a:pt x="0" y="688"/>
                  </a:cubicBezTo>
                  <a:cubicBezTo>
                    <a:pt x="0"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7"/>
            <p:cNvSpPr/>
            <p:nvPr/>
          </p:nvSpPr>
          <p:spPr>
            <a:xfrm>
              <a:off x="2413800" y="67782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7"/>
            <p:cNvSpPr/>
            <p:nvPr/>
          </p:nvSpPr>
          <p:spPr>
            <a:xfrm>
              <a:off x="2494750" y="758775"/>
              <a:ext cx="34950" cy="34950"/>
            </a:xfrm>
            <a:custGeom>
              <a:rect b="b" l="l" r="r" t="t"/>
              <a:pathLst>
                <a:path extrusionOk="0" h="1398" w="1398">
                  <a:moveTo>
                    <a:pt x="688" y="0"/>
                  </a:moveTo>
                  <a:cubicBezTo>
                    <a:pt x="311" y="0"/>
                    <a:pt x="1" y="311"/>
                    <a:pt x="1" y="688"/>
                  </a:cubicBezTo>
                  <a:cubicBezTo>
                    <a:pt x="1"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7"/>
            <p:cNvSpPr/>
            <p:nvPr/>
          </p:nvSpPr>
          <p:spPr>
            <a:xfrm>
              <a:off x="2575700" y="677825"/>
              <a:ext cx="34975" cy="34950"/>
            </a:xfrm>
            <a:custGeom>
              <a:rect b="b" l="l" r="r" t="t"/>
              <a:pathLst>
                <a:path extrusionOk="0" h="1398" w="1399">
                  <a:moveTo>
                    <a:pt x="688" y="0"/>
                  </a:moveTo>
                  <a:cubicBezTo>
                    <a:pt x="311" y="0"/>
                    <a:pt x="1" y="311"/>
                    <a:pt x="1" y="710"/>
                  </a:cubicBezTo>
                  <a:cubicBezTo>
                    <a:pt x="1" y="1087"/>
                    <a:pt x="311" y="1397"/>
                    <a:pt x="688" y="1397"/>
                  </a:cubicBezTo>
                  <a:cubicBezTo>
                    <a:pt x="1065" y="1397"/>
                    <a:pt x="1398" y="1087"/>
                    <a:pt x="1398" y="710"/>
                  </a:cubicBezTo>
                  <a:cubicBezTo>
                    <a:pt x="1398"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7"/>
            <p:cNvSpPr/>
            <p:nvPr/>
          </p:nvSpPr>
          <p:spPr>
            <a:xfrm>
              <a:off x="1442900" y="839725"/>
              <a:ext cx="34400" cy="34950"/>
            </a:xfrm>
            <a:custGeom>
              <a:rect b="b" l="l" r="r" t="t"/>
              <a:pathLst>
                <a:path extrusionOk="0" h="1398" w="1376">
                  <a:moveTo>
                    <a:pt x="688" y="1"/>
                  </a:moveTo>
                  <a:cubicBezTo>
                    <a:pt x="311" y="1"/>
                    <a:pt x="1" y="311"/>
                    <a:pt x="1" y="688"/>
                  </a:cubicBezTo>
                  <a:cubicBezTo>
                    <a:pt x="1" y="1087"/>
                    <a:pt x="311" y="1398"/>
                    <a:pt x="688" y="1398"/>
                  </a:cubicBezTo>
                  <a:cubicBezTo>
                    <a:pt x="1065" y="1398"/>
                    <a:pt x="1376" y="1087"/>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7"/>
            <p:cNvSpPr/>
            <p:nvPr/>
          </p:nvSpPr>
          <p:spPr>
            <a:xfrm>
              <a:off x="1523850" y="92067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7"/>
            <p:cNvSpPr/>
            <p:nvPr/>
          </p:nvSpPr>
          <p:spPr>
            <a:xfrm>
              <a:off x="1604800" y="839725"/>
              <a:ext cx="34425" cy="34950"/>
            </a:xfrm>
            <a:custGeom>
              <a:rect b="b" l="l" r="r" t="t"/>
              <a:pathLst>
                <a:path extrusionOk="0" h="1398" w="1377">
                  <a:moveTo>
                    <a:pt x="688" y="1"/>
                  </a:moveTo>
                  <a:cubicBezTo>
                    <a:pt x="311" y="1"/>
                    <a:pt x="1" y="311"/>
                    <a:pt x="1" y="688"/>
                  </a:cubicBezTo>
                  <a:cubicBezTo>
                    <a:pt x="1" y="1087"/>
                    <a:pt x="311" y="1398"/>
                    <a:pt x="688" y="1398"/>
                  </a:cubicBezTo>
                  <a:cubicBezTo>
                    <a:pt x="1066" y="1398"/>
                    <a:pt x="1376" y="1087"/>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7"/>
            <p:cNvSpPr/>
            <p:nvPr/>
          </p:nvSpPr>
          <p:spPr>
            <a:xfrm>
              <a:off x="16857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7"/>
            <p:cNvSpPr/>
            <p:nvPr/>
          </p:nvSpPr>
          <p:spPr>
            <a:xfrm>
              <a:off x="1766725" y="839725"/>
              <a:ext cx="34400" cy="34950"/>
            </a:xfrm>
            <a:custGeom>
              <a:rect b="b" l="l" r="r" t="t"/>
              <a:pathLst>
                <a:path extrusionOk="0" h="1398" w="1376">
                  <a:moveTo>
                    <a:pt x="688" y="1"/>
                  </a:moveTo>
                  <a:cubicBezTo>
                    <a:pt x="311" y="1"/>
                    <a:pt x="0" y="311"/>
                    <a:pt x="0" y="688"/>
                  </a:cubicBezTo>
                  <a:cubicBezTo>
                    <a:pt x="0" y="1087"/>
                    <a:pt x="311" y="1398"/>
                    <a:pt x="688" y="1398"/>
                  </a:cubicBezTo>
                  <a:cubicBezTo>
                    <a:pt x="1065" y="1398"/>
                    <a:pt x="1375" y="1087"/>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7"/>
            <p:cNvSpPr/>
            <p:nvPr/>
          </p:nvSpPr>
          <p:spPr>
            <a:xfrm>
              <a:off x="18476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1928075" y="839725"/>
              <a:ext cx="34950" cy="34950"/>
            </a:xfrm>
            <a:custGeom>
              <a:rect b="b" l="l" r="r" t="t"/>
              <a:pathLst>
                <a:path extrusionOk="0" h="1398" w="1398">
                  <a:moveTo>
                    <a:pt x="710" y="1"/>
                  </a:moveTo>
                  <a:cubicBezTo>
                    <a:pt x="311" y="1"/>
                    <a:pt x="0" y="311"/>
                    <a:pt x="0" y="688"/>
                  </a:cubicBezTo>
                  <a:cubicBezTo>
                    <a:pt x="0" y="1087"/>
                    <a:pt x="311" y="1398"/>
                    <a:pt x="710" y="1398"/>
                  </a:cubicBezTo>
                  <a:cubicBezTo>
                    <a:pt x="1087" y="1398"/>
                    <a:pt x="1398" y="1087"/>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p:nvPr/>
          </p:nvSpPr>
          <p:spPr>
            <a:xfrm>
              <a:off x="2009025" y="920675"/>
              <a:ext cx="34950" cy="34975"/>
            </a:xfrm>
            <a:custGeom>
              <a:rect b="b" l="l" r="r" t="t"/>
              <a:pathLst>
                <a:path extrusionOk="0" h="1399" w="1398">
                  <a:moveTo>
                    <a:pt x="710" y="1"/>
                  </a:moveTo>
                  <a:cubicBezTo>
                    <a:pt x="311" y="1"/>
                    <a:pt x="1" y="311"/>
                    <a:pt x="1" y="688"/>
                  </a:cubicBezTo>
                  <a:cubicBezTo>
                    <a:pt x="1"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
            <p:cNvSpPr/>
            <p:nvPr/>
          </p:nvSpPr>
          <p:spPr>
            <a:xfrm>
              <a:off x="2089975" y="839725"/>
              <a:ext cx="34975" cy="34950"/>
            </a:xfrm>
            <a:custGeom>
              <a:rect b="b" l="l" r="r" t="t"/>
              <a:pathLst>
                <a:path extrusionOk="0" h="1398" w="1399">
                  <a:moveTo>
                    <a:pt x="711" y="1"/>
                  </a:moveTo>
                  <a:cubicBezTo>
                    <a:pt x="311" y="1"/>
                    <a:pt x="1" y="311"/>
                    <a:pt x="1" y="688"/>
                  </a:cubicBezTo>
                  <a:cubicBezTo>
                    <a:pt x="1" y="1087"/>
                    <a:pt x="311" y="1398"/>
                    <a:pt x="711" y="1398"/>
                  </a:cubicBezTo>
                  <a:cubicBezTo>
                    <a:pt x="1088" y="1398"/>
                    <a:pt x="1398" y="1087"/>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7"/>
            <p:cNvSpPr/>
            <p:nvPr/>
          </p:nvSpPr>
          <p:spPr>
            <a:xfrm>
              <a:off x="2170950" y="92067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7" y="1088"/>
                    <a:pt x="1397" y="688"/>
                  </a:cubicBezTo>
                  <a:cubicBezTo>
                    <a:pt x="1397"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7"/>
            <p:cNvSpPr/>
            <p:nvPr/>
          </p:nvSpPr>
          <p:spPr>
            <a:xfrm>
              <a:off x="2251900" y="839725"/>
              <a:ext cx="34950" cy="34950"/>
            </a:xfrm>
            <a:custGeom>
              <a:rect b="b" l="l" r="r" t="t"/>
              <a:pathLst>
                <a:path extrusionOk="0" h="1398" w="1398">
                  <a:moveTo>
                    <a:pt x="688" y="1"/>
                  </a:moveTo>
                  <a:cubicBezTo>
                    <a:pt x="311" y="1"/>
                    <a:pt x="0" y="311"/>
                    <a:pt x="0" y="688"/>
                  </a:cubicBezTo>
                  <a:cubicBezTo>
                    <a:pt x="0" y="1087"/>
                    <a:pt x="311" y="1398"/>
                    <a:pt x="688" y="1398"/>
                  </a:cubicBezTo>
                  <a:cubicBezTo>
                    <a:pt x="1087" y="1398"/>
                    <a:pt x="1397" y="1087"/>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7"/>
            <p:cNvSpPr/>
            <p:nvPr/>
          </p:nvSpPr>
          <p:spPr>
            <a:xfrm>
              <a:off x="2332850" y="92067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7"/>
            <p:cNvSpPr/>
            <p:nvPr/>
          </p:nvSpPr>
          <p:spPr>
            <a:xfrm>
              <a:off x="2413800" y="839725"/>
              <a:ext cx="34950" cy="34950"/>
            </a:xfrm>
            <a:custGeom>
              <a:rect b="b" l="l" r="r" t="t"/>
              <a:pathLst>
                <a:path extrusionOk="0" h="1398" w="1398">
                  <a:moveTo>
                    <a:pt x="688" y="1"/>
                  </a:moveTo>
                  <a:cubicBezTo>
                    <a:pt x="311" y="1"/>
                    <a:pt x="1" y="311"/>
                    <a:pt x="1" y="688"/>
                  </a:cubicBezTo>
                  <a:cubicBezTo>
                    <a:pt x="1" y="1087"/>
                    <a:pt x="311" y="1398"/>
                    <a:pt x="688" y="1398"/>
                  </a:cubicBezTo>
                  <a:cubicBezTo>
                    <a:pt x="1087" y="1398"/>
                    <a:pt x="1398" y="1087"/>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7"/>
            <p:cNvSpPr/>
            <p:nvPr/>
          </p:nvSpPr>
          <p:spPr>
            <a:xfrm>
              <a:off x="2494750" y="92067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7"/>
            <p:cNvSpPr/>
            <p:nvPr/>
          </p:nvSpPr>
          <p:spPr>
            <a:xfrm>
              <a:off x="2575700" y="839725"/>
              <a:ext cx="34975" cy="34950"/>
            </a:xfrm>
            <a:custGeom>
              <a:rect b="b" l="l" r="r" t="t"/>
              <a:pathLst>
                <a:path extrusionOk="0" h="1398" w="1399">
                  <a:moveTo>
                    <a:pt x="688" y="1"/>
                  </a:moveTo>
                  <a:cubicBezTo>
                    <a:pt x="311" y="1"/>
                    <a:pt x="1" y="311"/>
                    <a:pt x="1" y="688"/>
                  </a:cubicBezTo>
                  <a:cubicBezTo>
                    <a:pt x="1" y="1087"/>
                    <a:pt x="311" y="1398"/>
                    <a:pt x="688" y="1398"/>
                  </a:cubicBezTo>
                  <a:cubicBezTo>
                    <a:pt x="1065" y="1398"/>
                    <a:pt x="1398" y="1087"/>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7"/>
            <p:cNvSpPr/>
            <p:nvPr/>
          </p:nvSpPr>
          <p:spPr>
            <a:xfrm>
              <a:off x="1442900" y="100162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7"/>
            <p:cNvSpPr/>
            <p:nvPr/>
          </p:nvSpPr>
          <p:spPr>
            <a:xfrm>
              <a:off x="1604800" y="1001625"/>
              <a:ext cx="34425" cy="34975"/>
            </a:xfrm>
            <a:custGeom>
              <a:rect b="b" l="l" r="r" t="t"/>
              <a:pathLst>
                <a:path extrusionOk="0" h="1399" w="1377">
                  <a:moveTo>
                    <a:pt x="688" y="1"/>
                  </a:moveTo>
                  <a:cubicBezTo>
                    <a:pt x="311" y="1"/>
                    <a:pt x="1" y="311"/>
                    <a:pt x="1" y="688"/>
                  </a:cubicBezTo>
                  <a:cubicBezTo>
                    <a:pt x="1" y="1088"/>
                    <a:pt x="311" y="1398"/>
                    <a:pt x="688" y="1398"/>
                  </a:cubicBezTo>
                  <a:cubicBezTo>
                    <a:pt x="1066" y="1398"/>
                    <a:pt x="1376" y="1088"/>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7"/>
            <p:cNvSpPr/>
            <p:nvPr/>
          </p:nvSpPr>
          <p:spPr>
            <a:xfrm>
              <a:off x="1766725" y="100162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7"/>
            <p:cNvSpPr/>
            <p:nvPr/>
          </p:nvSpPr>
          <p:spPr>
            <a:xfrm>
              <a:off x="1928075" y="100162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7"/>
            <p:cNvSpPr/>
            <p:nvPr/>
          </p:nvSpPr>
          <p:spPr>
            <a:xfrm>
              <a:off x="2089975" y="1001625"/>
              <a:ext cx="34975" cy="34975"/>
            </a:xfrm>
            <a:custGeom>
              <a:rect b="b" l="l" r="r" t="t"/>
              <a:pathLst>
                <a:path extrusionOk="0" h="1399" w="1399">
                  <a:moveTo>
                    <a:pt x="711" y="1"/>
                  </a:moveTo>
                  <a:cubicBezTo>
                    <a:pt x="311" y="1"/>
                    <a:pt x="1" y="311"/>
                    <a:pt x="1" y="688"/>
                  </a:cubicBezTo>
                  <a:cubicBezTo>
                    <a:pt x="1" y="1088"/>
                    <a:pt x="311" y="1398"/>
                    <a:pt x="711" y="1398"/>
                  </a:cubicBezTo>
                  <a:cubicBezTo>
                    <a:pt x="1088" y="1398"/>
                    <a:pt x="1398" y="1088"/>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7"/>
            <p:cNvSpPr/>
            <p:nvPr/>
          </p:nvSpPr>
          <p:spPr>
            <a:xfrm>
              <a:off x="2251900" y="100162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7" y="1088"/>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7"/>
            <p:cNvSpPr/>
            <p:nvPr/>
          </p:nvSpPr>
          <p:spPr>
            <a:xfrm>
              <a:off x="2413800" y="100162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7"/>
            <p:cNvSpPr/>
            <p:nvPr/>
          </p:nvSpPr>
          <p:spPr>
            <a:xfrm>
              <a:off x="2575700" y="1001625"/>
              <a:ext cx="34975" cy="34975"/>
            </a:xfrm>
            <a:custGeom>
              <a:rect b="b" l="l" r="r" t="t"/>
              <a:pathLst>
                <a:path extrusionOk="0" h="1399" w="1399">
                  <a:moveTo>
                    <a:pt x="688" y="1"/>
                  </a:moveTo>
                  <a:cubicBezTo>
                    <a:pt x="311" y="1"/>
                    <a:pt x="1" y="311"/>
                    <a:pt x="1" y="688"/>
                  </a:cubicBezTo>
                  <a:cubicBezTo>
                    <a:pt x="1" y="1088"/>
                    <a:pt x="311" y="1398"/>
                    <a:pt x="688" y="1398"/>
                  </a:cubicBezTo>
                  <a:cubicBezTo>
                    <a:pt x="1065" y="1398"/>
                    <a:pt x="1398" y="1088"/>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_1">
    <p:bg>
      <p:bgPr>
        <a:solidFill>
          <a:schemeClr val="lt1"/>
        </a:solidFill>
      </p:bgPr>
    </p:bg>
    <p:spTree>
      <p:nvGrpSpPr>
        <p:cNvPr id="242" name="Shape 242"/>
        <p:cNvGrpSpPr/>
        <p:nvPr/>
      </p:nvGrpSpPr>
      <p:grpSpPr>
        <a:xfrm>
          <a:off x="0" y="0"/>
          <a:ext cx="0" cy="0"/>
          <a:chOff x="0" y="0"/>
          <a:chExt cx="0" cy="0"/>
        </a:xfrm>
      </p:grpSpPr>
      <p:sp>
        <p:nvSpPr>
          <p:cNvPr id="243" name="Google Shape;243;p18"/>
          <p:cNvSpPr txBox="1"/>
          <p:nvPr>
            <p:ph type="title"/>
          </p:nvPr>
        </p:nvSpPr>
        <p:spPr>
          <a:xfrm>
            <a:off x="713225" y="2114800"/>
            <a:ext cx="6158400" cy="1402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3000"/>
              <a:buNone/>
              <a:defRPr sz="3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4" name="Google Shape;244;p18"/>
          <p:cNvSpPr txBox="1"/>
          <p:nvPr>
            <p:ph idx="1" type="subTitle"/>
          </p:nvPr>
        </p:nvSpPr>
        <p:spPr>
          <a:xfrm>
            <a:off x="713225" y="3517600"/>
            <a:ext cx="5227200" cy="8427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accent2"/>
                </a:solidFill>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solidFill>
          <a:schemeClr val="lt1"/>
        </a:solidFill>
      </p:bgPr>
    </p:bg>
    <p:spTree>
      <p:nvGrpSpPr>
        <p:cNvPr id="245" name="Shape 245"/>
        <p:cNvGrpSpPr/>
        <p:nvPr/>
      </p:nvGrpSpPr>
      <p:grpSpPr>
        <a:xfrm>
          <a:off x="0" y="0"/>
          <a:ext cx="0" cy="0"/>
          <a:chOff x="0" y="0"/>
          <a:chExt cx="0" cy="0"/>
        </a:xfrm>
      </p:grpSpPr>
      <p:sp>
        <p:nvSpPr>
          <p:cNvPr id="246" name="Google Shape;246;p19"/>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7" name="Google Shape;247;p19"/>
          <p:cNvSpPr txBox="1"/>
          <p:nvPr>
            <p:ph idx="2" type="title"/>
          </p:nvPr>
        </p:nvSpPr>
        <p:spPr>
          <a:xfrm>
            <a:off x="801400" y="2947000"/>
            <a:ext cx="2175300" cy="4572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8" name="Google Shape;248;p19"/>
          <p:cNvSpPr txBox="1"/>
          <p:nvPr>
            <p:ph idx="1" type="subTitle"/>
          </p:nvPr>
        </p:nvSpPr>
        <p:spPr>
          <a:xfrm>
            <a:off x="801413" y="3333773"/>
            <a:ext cx="2175300" cy="869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accent5"/>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9" name="Google Shape;249;p19"/>
          <p:cNvSpPr txBox="1"/>
          <p:nvPr>
            <p:ph idx="3" type="title"/>
          </p:nvPr>
        </p:nvSpPr>
        <p:spPr>
          <a:xfrm>
            <a:off x="3484349" y="2947000"/>
            <a:ext cx="2175300" cy="4572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0" name="Google Shape;250;p19"/>
          <p:cNvSpPr txBox="1"/>
          <p:nvPr>
            <p:ph idx="4" type="subTitle"/>
          </p:nvPr>
        </p:nvSpPr>
        <p:spPr>
          <a:xfrm>
            <a:off x="3484351" y="3333773"/>
            <a:ext cx="2175300" cy="869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accent5"/>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1" name="Google Shape;251;p19"/>
          <p:cNvSpPr txBox="1"/>
          <p:nvPr>
            <p:ph idx="5" type="title"/>
          </p:nvPr>
        </p:nvSpPr>
        <p:spPr>
          <a:xfrm>
            <a:off x="6167298" y="2947000"/>
            <a:ext cx="2175300" cy="4572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2" name="Google Shape;252;p19"/>
          <p:cNvSpPr txBox="1"/>
          <p:nvPr>
            <p:ph idx="6" type="subTitle"/>
          </p:nvPr>
        </p:nvSpPr>
        <p:spPr>
          <a:xfrm>
            <a:off x="6167289" y="3333773"/>
            <a:ext cx="2175300" cy="869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accent5"/>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53" name="Google Shape;253;p19"/>
          <p:cNvGrpSpPr/>
          <p:nvPr/>
        </p:nvGrpSpPr>
        <p:grpSpPr>
          <a:xfrm rot="5400000">
            <a:off x="8375893" y="272635"/>
            <a:ext cx="767985" cy="533744"/>
            <a:chOff x="7733225" y="345125"/>
            <a:chExt cx="1083500" cy="753025"/>
          </a:xfrm>
        </p:grpSpPr>
        <p:sp>
          <p:nvSpPr>
            <p:cNvPr id="254" name="Google Shape;254;p19"/>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9"/>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9"/>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9"/>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9"/>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9"/>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9"/>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9"/>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9"/>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9"/>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9"/>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9"/>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9"/>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9"/>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9"/>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9"/>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bg>
      <p:bgPr>
        <a:solidFill>
          <a:schemeClr val="lt1"/>
        </a:solidFill>
      </p:bgPr>
    </p:bg>
    <p:spTree>
      <p:nvGrpSpPr>
        <p:cNvPr id="272" name="Shape 272"/>
        <p:cNvGrpSpPr/>
        <p:nvPr/>
      </p:nvGrpSpPr>
      <p:grpSpPr>
        <a:xfrm>
          <a:off x="0" y="0"/>
          <a:ext cx="0" cy="0"/>
          <a:chOff x="0" y="0"/>
          <a:chExt cx="0" cy="0"/>
        </a:xfrm>
      </p:grpSpPr>
      <p:sp>
        <p:nvSpPr>
          <p:cNvPr id="273" name="Google Shape;273;p20"/>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4" name="Google Shape;274;p20"/>
          <p:cNvSpPr txBox="1"/>
          <p:nvPr>
            <p:ph idx="2" type="title"/>
          </p:nvPr>
        </p:nvSpPr>
        <p:spPr>
          <a:xfrm>
            <a:off x="3445090" y="1641033"/>
            <a:ext cx="1261800" cy="527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5" name="Google Shape;275;p20"/>
          <p:cNvSpPr txBox="1"/>
          <p:nvPr>
            <p:ph idx="1" type="subTitle"/>
          </p:nvPr>
        </p:nvSpPr>
        <p:spPr>
          <a:xfrm>
            <a:off x="4713900" y="1641033"/>
            <a:ext cx="3156600" cy="527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accent5"/>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6" name="Google Shape;276;p20"/>
          <p:cNvSpPr txBox="1"/>
          <p:nvPr>
            <p:ph idx="3" type="title"/>
          </p:nvPr>
        </p:nvSpPr>
        <p:spPr>
          <a:xfrm>
            <a:off x="3445090" y="2781158"/>
            <a:ext cx="1261800" cy="527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7" name="Google Shape;277;p20"/>
          <p:cNvSpPr txBox="1"/>
          <p:nvPr>
            <p:ph idx="4" type="subTitle"/>
          </p:nvPr>
        </p:nvSpPr>
        <p:spPr>
          <a:xfrm>
            <a:off x="4715700" y="2781158"/>
            <a:ext cx="3154800" cy="530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accent5"/>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8" name="Google Shape;278;p20"/>
          <p:cNvSpPr txBox="1"/>
          <p:nvPr>
            <p:ph idx="5" type="title"/>
          </p:nvPr>
        </p:nvSpPr>
        <p:spPr>
          <a:xfrm>
            <a:off x="3445090" y="4045354"/>
            <a:ext cx="1261800" cy="527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9" name="Google Shape;279;p20"/>
          <p:cNvSpPr txBox="1"/>
          <p:nvPr>
            <p:ph idx="6" type="subTitle"/>
          </p:nvPr>
        </p:nvSpPr>
        <p:spPr>
          <a:xfrm>
            <a:off x="4713900" y="4045354"/>
            <a:ext cx="3156600" cy="5304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accent5"/>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80" name="Google Shape;280;p20"/>
          <p:cNvGrpSpPr/>
          <p:nvPr/>
        </p:nvGrpSpPr>
        <p:grpSpPr>
          <a:xfrm rot="5400000">
            <a:off x="8068407" y="4071449"/>
            <a:ext cx="1076674" cy="748281"/>
            <a:chOff x="7733225" y="345125"/>
            <a:chExt cx="1083500" cy="753025"/>
          </a:xfrm>
        </p:grpSpPr>
        <p:sp>
          <p:nvSpPr>
            <p:cNvPr id="281" name="Google Shape;281;p20"/>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0"/>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0"/>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0"/>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0"/>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0"/>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0"/>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0"/>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0"/>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0"/>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0"/>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0"/>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0"/>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0"/>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0"/>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0"/>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0"/>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0"/>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713225" y="2019443"/>
            <a:ext cx="5385600" cy="974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713225" y="835125"/>
            <a:ext cx="1419600" cy="126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6000"/>
              <a:buNone/>
              <a:defRPr sz="8000">
                <a:highlight>
                  <a:schemeClr val="accent1"/>
                </a:highlight>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 name="Google Shape;14;p3"/>
          <p:cNvSpPr txBox="1"/>
          <p:nvPr>
            <p:ph idx="1" type="subTitle"/>
          </p:nvPr>
        </p:nvSpPr>
        <p:spPr>
          <a:xfrm>
            <a:off x="713225" y="3168813"/>
            <a:ext cx="2741400" cy="591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bg>
      <p:bgPr>
        <a:solidFill>
          <a:schemeClr val="lt1"/>
        </a:solidFill>
      </p:bgPr>
    </p:bg>
    <p:spTree>
      <p:nvGrpSpPr>
        <p:cNvPr id="299" name="Shape 299"/>
        <p:cNvGrpSpPr/>
        <p:nvPr/>
      </p:nvGrpSpPr>
      <p:grpSpPr>
        <a:xfrm>
          <a:off x="0" y="0"/>
          <a:ext cx="0" cy="0"/>
          <a:chOff x="0" y="0"/>
          <a:chExt cx="0" cy="0"/>
        </a:xfrm>
      </p:grpSpPr>
      <p:sp>
        <p:nvSpPr>
          <p:cNvPr id="300" name="Google Shape;300;p21"/>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1" name="Google Shape;301;p21"/>
          <p:cNvSpPr txBox="1"/>
          <p:nvPr>
            <p:ph idx="2" type="title"/>
          </p:nvPr>
        </p:nvSpPr>
        <p:spPr>
          <a:xfrm>
            <a:off x="2424850" y="1618250"/>
            <a:ext cx="1978200" cy="527700"/>
          </a:xfrm>
          <a:prstGeom prst="rect">
            <a:avLst/>
          </a:prstGeom>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500"/>
              <a:buNone/>
              <a:defRPr sz="2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2" name="Google Shape;302;p21"/>
          <p:cNvSpPr txBox="1"/>
          <p:nvPr>
            <p:ph idx="1" type="subTitle"/>
          </p:nvPr>
        </p:nvSpPr>
        <p:spPr>
          <a:xfrm>
            <a:off x="2424850" y="2149572"/>
            <a:ext cx="1978200" cy="665400"/>
          </a:xfrm>
          <a:prstGeom prst="rect">
            <a:avLst/>
          </a:prstGeom>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accen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3" name="Google Shape;303;p21"/>
          <p:cNvSpPr txBox="1"/>
          <p:nvPr>
            <p:ph idx="3" type="title"/>
          </p:nvPr>
        </p:nvSpPr>
        <p:spPr>
          <a:xfrm>
            <a:off x="4740958" y="1618250"/>
            <a:ext cx="1978200" cy="527700"/>
          </a:xfrm>
          <a:prstGeom prst="rect">
            <a:avLst/>
          </a:prstGeom>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r">
              <a:spcBef>
                <a:spcPts val="0"/>
              </a:spcBef>
              <a:spcAft>
                <a:spcPts val="0"/>
              </a:spcAft>
              <a:buSzPts val="2500"/>
              <a:buNone/>
              <a:defRPr sz="2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4" name="Google Shape;304;p21"/>
          <p:cNvSpPr txBox="1"/>
          <p:nvPr>
            <p:ph idx="4" type="subTitle"/>
          </p:nvPr>
        </p:nvSpPr>
        <p:spPr>
          <a:xfrm>
            <a:off x="4740954" y="2149572"/>
            <a:ext cx="1978200" cy="665400"/>
          </a:xfrm>
          <a:prstGeom prst="rect">
            <a:avLst/>
          </a:prstGeom>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5" name="Google Shape;305;p21"/>
          <p:cNvSpPr txBox="1"/>
          <p:nvPr>
            <p:ph idx="5" type="title"/>
          </p:nvPr>
        </p:nvSpPr>
        <p:spPr>
          <a:xfrm>
            <a:off x="2424850" y="3051650"/>
            <a:ext cx="1978200" cy="527700"/>
          </a:xfrm>
          <a:prstGeom prst="rect">
            <a:avLst/>
          </a:prstGeom>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2500"/>
              <a:buNone/>
              <a:defRPr sz="2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6" name="Google Shape;306;p21"/>
          <p:cNvSpPr txBox="1"/>
          <p:nvPr>
            <p:ph idx="6" type="subTitle"/>
          </p:nvPr>
        </p:nvSpPr>
        <p:spPr>
          <a:xfrm>
            <a:off x="2424850" y="3582972"/>
            <a:ext cx="1978200" cy="665400"/>
          </a:xfrm>
          <a:prstGeom prst="rect">
            <a:avLst/>
          </a:prstGeom>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7" name="Google Shape;307;p21"/>
          <p:cNvSpPr txBox="1"/>
          <p:nvPr>
            <p:ph idx="7" type="title"/>
          </p:nvPr>
        </p:nvSpPr>
        <p:spPr>
          <a:xfrm>
            <a:off x="4740958" y="3051650"/>
            <a:ext cx="1978200" cy="527700"/>
          </a:xfrm>
          <a:prstGeom prst="rect">
            <a:avLst/>
          </a:prstGeom>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r">
              <a:spcBef>
                <a:spcPts val="0"/>
              </a:spcBef>
              <a:spcAft>
                <a:spcPts val="0"/>
              </a:spcAft>
              <a:buSzPts val="2500"/>
              <a:buNone/>
              <a:defRPr sz="2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8" name="Google Shape;308;p21"/>
          <p:cNvSpPr txBox="1"/>
          <p:nvPr>
            <p:ph idx="8" type="subTitle"/>
          </p:nvPr>
        </p:nvSpPr>
        <p:spPr>
          <a:xfrm>
            <a:off x="4740954" y="3582972"/>
            <a:ext cx="1978200" cy="665400"/>
          </a:xfrm>
          <a:prstGeom prst="rect">
            <a:avLst/>
          </a:prstGeom>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solidFill>
                  <a:schemeClr val="accen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bg>
      <p:bgPr>
        <a:solidFill>
          <a:schemeClr val="lt1"/>
        </a:solidFill>
      </p:bgPr>
    </p:bg>
    <p:spTree>
      <p:nvGrpSpPr>
        <p:cNvPr id="309" name="Shape 309"/>
        <p:cNvGrpSpPr/>
        <p:nvPr/>
      </p:nvGrpSpPr>
      <p:grpSpPr>
        <a:xfrm>
          <a:off x="0" y="0"/>
          <a:ext cx="0" cy="0"/>
          <a:chOff x="0" y="0"/>
          <a:chExt cx="0" cy="0"/>
        </a:xfrm>
      </p:grpSpPr>
      <p:sp>
        <p:nvSpPr>
          <p:cNvPr id="310" name="Google Shape;310;p22"/>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1" name="Google Shape;311;p22"/>
          <p:cNvSpPr txBox="1"/>
          <p:nvPr>
            <p:ph idx="2" type="title"/>
          </p:nvPr>
        </p:nvSpPr>
        <p:spPr>
          <a:xfrm>
            <a:off x="2652853" y="3037378"/>
            <a:ext cx="1926000" cy="527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2" name="Google Shape;312;p22"/>
          <p:cNvSpPr txBox="1"/>
          <p:nvPr>
            <p:ph idx="1" type="subTitle"/>
          </p:nvPr>
        </p:nvSpPr>
        <p:spPr>
          <a:xfrm>
            <a:off x="700200" y="3740825"/>
            <a:ext cx="19293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6"/>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3" name="Google Shape;313;p22"/>
          <p:cNvSpPr txBox="1"/>
          <p:nvPr>
            <p:ph idx="3" type="title"/>
          </p:nvPr>
        </p:nvSpPr>
        <p:spPr>
          <a:xfrm>
            <a:off x="4578832" y="3037378"/>
            <a:ext cx="1926000" cy="527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4" name="Google Shape;314;p22"/>
          <p:cNvSpPr txBox="1"/>
          <p:nvPr>
            <p:ph idx="4" type="subTitle"/>
          </p:nvPr>
        </p:nvSpPr>
        <p:spPr>
          <a:xfrm>
            <a:off x="2642815" y="3740825"/>
            <a:ext cx="19293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6"/>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5" name="Google Shape;315;p22"/>
          <p:cNvSpPr txBox="1"/>
          <p:nvPr>
            <p:ph idx="5" type="title"/>
          </p:nvPr>
        </p:nvSpPr>
        <p:spPr>
          <a:xfrm>
            <a:off x="726875" y="3037378"/>
            <a:ext cx="1926000" cy="527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6" name="Google Shape;316;p22"/>
          <p:cNvSpPr txBox="1"/>
          <p:nvPr>
            <p:ph idx="6" type="subTitle"/>
          </p:nvPr>
        </p:nvSpPr>
        <p:spPr>
          <a:xfrm>
            <a:off x="6528044" y="3740825"/>
            <a:ext cx="19293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6"/>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7" name="Google Shape;317;p22"/>
          <p:cNvSpPr txBox="1"/>
          <p:nvPr>
            <p:ph idx="7" type="title"/>
          </p:nvPr>
        </p:nvSpPr>
        <p:spPr>
          <a:xfrm>
            <a:off x="6504810" y="3037378"/>
            <a:ext cx="1926000" cy="527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8" name="Google Shape;318;p22"/>
          <p:cNvSpPr txBox="1"/>
          <p:nvPr>
            <p:ph idx="8" type="subTitle"/>
          </p:nvPr>
        </p:nvSpPr>
        <p:spPr>
          <a:xfrm>
            <a:off x="4587100" y="3740826"/>
            <a:ext cx="1926000" cy="484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319" name="Google Shape;319;p22"/>
          <p:cNvGrpSpPr/>
          <p:nvPr/>
        </p:nvGrpSpPr>
        <p:grpSpPr>
          <a:xfrm>
            <a:off x="7522388" y="404525"/>
            <a:ext cx="1455515" cy="649000"/>
            <a:chOff x="1442900" y="515900"/>
            <a:chExt cx="1167775" cy="520700"/>
          </a:xfrm>
        </p:grpSpPr>
        <p:sp>
          <p:nvSpPr>
            <p:cNvPr id="320" name="Google Shape;320;p22"/>
            <p:cNvSpPr/>
            <p:nvPr/>
          </p:nvSpPr>
          <p:spPr>
            <a:xfrm>
              <a:off x="1442900" y="515900"/>
              <a:ext cx="34400" cy="34975"/>
            </a:xfrm>
            <a:custGeom>
              <a:rect b="b" l="l" r="r" t="t"/>
              <a:pathLst>
                <a:path extrusionOk="0" h="1399" w="1376">
                  <a:moveTo>
                    <a:pt x="688" y="1"/>
                  </a:moveTo>
                  <a:cubicBezTo>
                    <a:pt x="311" y="1"/>
                    <a:pt x="1" y="311"/>
                    <a:pt x="1" y="711"/>
                  </a:cubicBezTo>
                  <a:cubicBezTo>
                    <a:pt x="1" y="1088"/>
                    <a:pt x="311" y="1398"/>
                    <a:pt x="688" y="1398"/>
                  </a:cubicBezTo>
                  <a:cubicBezTo>
                    <a:pt x="1065" y="1398"/>
                    <a:pt x="1376" y="1088"/>
                    <a:pt x="1376" y="711"/>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2"/>
            <p:cNvSpPr/>
            <p:nvPr/>
          </p:nvSpPr>
          <p:spPr>
            <a:xfrm>
              <a:off x="1523850" y="59687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2"/>
            <p:cNvSpPr/>
            <p:nvPr/>
          </p:nvSpPr>
          <p:spPr>
            <a:xfrm>
              <a:off x="1604800" y="515900"/>
              <a:ext cx="34425" cy="34975"/>
            </a:xfrm>
            <a:custGeom>
              <a:rect b="b" l="l" r="r" t="t"/>
              <a:pathLst>
                <a:path extrusionOk="0" h="1399" w="1377">
                  <a:moveTo>
                    <a:pt x="688" y="1"/>
                  </a:moveTo>
                  <a:cubicBezTo>
                    <a:pt x="311" y="1"/>
                    <a:pt x="1" y="311"/>
                    <a:pt x="1" y="711"/>
                  </a:cubicBezTo>
                  <a:cubicBezTo>
                    <a:pt x="1" y="1088"/>
                    <a:pt x="311" y="1398"/>
                    <a:pt x="688" y="1398"/>
                  </a:cubicBezTo>
                  <a:cubicBezTo>
                    <a:pt x="1066" y="1398"/>
                    <a:pt x="1376" y="1088"/>
                    <a:pt x="1376" y="711"/>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2"/>
            <p:cNvSpPr/>
            <p:nvPr/>
          </p:nvSpPr>
          <p:spPr>
            <a:xfrm>
              <a:off x="16857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2"/>
            <p:cNvSpPr/>
            <p:nvPr/>
          </p:nvSpPr>
          <p:spPr>
            <a:xfrm>
              <a:off x="1766725" y="515900"/>
              <a:ext cx="34400" cy="34975"/>
            </a:xfrm>
            <a:custGeom>
              <a:rect b="b" l="l" r="r" t="t"/>
              <a:pathLst>
                <a:path extrusionOk="0" h="1399" w="1376">
                  <a:moveTo>
                    <a:pt x="688" y="1"/>
                  </a:moveTo>
                  <a:cubicBezTo>
                    <a:pt x="311" y="1"/>
                    <a:pt x="0" y="311"/>
                    <a:pt x="0" y="711"/>
                  </a:cubicBezTo>
                  <a:cubicBezTo>
                    <a:pt x="0" y="1088"/>
                    <a:pt x="311" y="1398"/>
                    <a:pt x="688" y="1398"/>
                  </a:cubicBezTo>
                  <a:cubicBezTo>
                    <a:pt x="1065" y="1398"/>
                    <a:pt x="1375" y="1088"/>
                    <a:pt x="1375" y="711"/>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2"/>
            <p:cNvSpPr/>
            <p:nvPr/>
          </p:nvSpPr>
          <p:spPr>
            <a:xfrm>
              <a:off x="18476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2"/>
            <p:cNvSpPr/>
            <p:nvPr/>
          </p:nvSpPr>
          <p:spPr>
            <a:xfrm>
              <a:off x="1928075" y="515900"/>
              <a:ext cx="34950" cy="34975"/>
            </a:xfrm>
            <a:custGeom>
              <a:rect b="b" l="l" r="r" t="t"/>
              <a:pathLst>
                <a:path extrusionOk="0" h="1399" w="1398">
                  <a:moveTo>
                    <a:pt x="710" y="1"/>
                  </a:moveTo>
                  <a:cubicBezTo>
                    <a:pt x="311" y="1"/>
                    <a:pt x="0" y="311"/>
                    <a:pt x="0" y="711"/>
                  </a:cubicBezTo>
                  <a:cubicBezTo>
                    <a:pt x="0" y="1088"/>
                    <a:pt x="311" y="1398"/>
                    <a:pt x="710" y="1398"/>
                  </a:cubicBezTo>
                  <a:cubicBezTo>
                    <a:pt x="1087" y="1398"/>
                    <a:pt x="1398" y="1088"/>
                    <a:pt x="1398" y="711"/>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2"/>
            <p:cNvSpPr/>
            <p:nvPr/>
          </p:nvSpPr>
          <p:spPr>
            <a:xfrm>
              <a:off x="2009025" y="596875"/>
              <a:ext cx="34950" cy="34950"/>
            </a:xfrm>
            <a:custGeom>
              <a:rect b="b" l="l" r="r" t="t"/>
              <a:pathLst>
                <a:path extrusionOk="0" h="1398" w="1398">
                  <a:moveTo>
                    <a:pt x="710" y="0"/>
                  </a:moveTo>
                  <a:cubicBezTo>
                    <a:pt x="311" y="0"/>
                    <a:pt x="1" y="311"/>
                    <a:pt x="1" y="710"/>
                  </a:cubicBezTo>
                  <a:cubicBezTo>
                    <a:pt x="1"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2"/>
            <p:cNvSpPr/>
            <p:nvPr/>
          </p:nvSpPr>
          <p:spPr>
            <a:xfrm>
              <a:off x="2089975" y="515900"/>
              <a:ext cx="34975" cy="34975"/>
            </a:xfrm>
            <a:custGeom>
              <a:rect b="b" l="l" r="r" t="t"/>
              <a:pathLst>
                <a:path extrusionOk="0" h="1399" w="1399">
                  <a:moveTo>
                    <a:pt x="711" y="1"/>
                  </a:moveTo>
                  <a:cubicBezTo>
                    <a:pt x="311" y="1"/>
                    <a:pt x="1" y="311"/>
                    <a:pt x="1" y="711"/>
                  </a:cubicBezTo>
                  <a:cubicBezTo>
                    <a:pt x="1" y="1088"/>
                    <a:pt x="311" y="1398"/>
                    <a:pt x="711" y="1398"/>
                  </a:cubicBezTo>
                  <a:cubicBezTo>
                    <a:pt x="1088" y="1398"/>
                    <a:pt x="1398" y="1088"/>
                    <a:pt x="1398" y="711"/>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2"/>
            <p:cNvSpPr/>
            <p:nvPr/>
          </p:nvSpPr>
          <p:spPr>
            <a:xfrm>
              <a:off x="2170950" y="59687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7" y="1087"/>
                    <a:pt x="1397" y="710"/>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2"/>
            <p:cNvSpPr/>
            <p:nvPr/>
          </p:nvSpPr>
          <p:spPr>
            <a:xfrm>
              <a:off x="2251900" y="515900"/>
              <a:ext cx="34950" cy="34975"/>
            </a:xfrm>
            <a:custGeom>
              <a:rect b="b" l="l" r="r" t="t"/>
              <a:pathLst>
                <a:path extrusionOk="0" h="1399" w="1398">
                  <a:moveTo>
                    <a:pt x="688" y="1"/>
                  </a:moveTo>
                  <a:cubicBezTo>
                    <a:pt x="311" y="1"/>
                    <a:pt x="0" y="311"/>
                    <a:pt x="0" y="711"/>
                  </a:cubicBezTo>
                  <a:cubicBezTo>
                    <a:pt x="0" y="1088"/>
                    <a:pt x="311" y="1398"/>
                    <a:pt x="688" y="1398"/>
                  </a:cubicBezTo>
                  <a:cubicBezTo>
                    <a:pt x="1087" y="1398"/>
                    <a:pt x="1397" y="1088"/>
                    <a:pt x="1397" y="711"/>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2"/>
            <p:cNvSpPr/>
            <p:nvPr/>
          </p:nvSpPr>
          <p:spPr>
            <a:xfrm>
              <a:off x="2332850" y="59687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2"/>
            <p:cNvSpPr/>
            <p:nvPr/>
          </p:nvSpPr>
          <p:spPr>
            <a:xfrm>
              <a:off x="2413800" y="515900"/>
              <a:ext cx="34950" cy="34975"/>
            </a:xfrm>
            <a:custGeom>
              <a:rect b="b" l="l" r="r" t="t"/>
              <a:pathLst>
                <a:path extrusionOk="0" h="1399" w="1398">
                  <a:moveTo>
                    <a:pt x="688" y="1"/>
                  </a:moveTo>
                  <a:cubicBezTo>
                    <a:pt x="311" y="1"/>
                    <a:pt x="1" y="311"/>
                    <a:pt x="1" y="711"/>
                  </a:cubicBezTo>
                  <a:cubicBezTo>
                    <a:pt x="1" y="1088"/>
                    <a:pt x="311" y="1398"/>
                    <a:pt x="688" y="1398"/>
                  </a:cubicBezTo>
                  <a:cubicBezTo>
                    <a:pt x="1087" y="1398"/>
                    <a:pt x="1398" y="1088"/>
                    <a:pt x="1398" y="711"/>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2"/>
            <p:cNvSpPr/>
            <p:nvPr/>
          </p:nvSpPr>
          <p:spPr>
            <a:xfrm>
              <a:off x="2494750" y="59687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2"/>
            <p:cNvSpPr/>
            <p:nvPr/>
          </p:nvSpPr>
          <p:spPr>
            <a:xfrm>
              <a:off x="2575700" y="515900"/>
              <a:ext cx="34975" cy="34975"/>
            </a:xfrm>
            <a:custGeom>
              <a:rect b="b" l="l" r="r" t="t"/>
              <a:pathLst>
                <a:path extrusionOk="0" h="1399" w="1399">
                  <a:moveTo>
                    <a:pt x="688" y="1"/>
                  </a:moveTo>
                  <a:cubicBezTo>
                    <a:pt x="311" y="1"/>
                    <a:pt x="1" y="311"/>
                    <a:pt x="1" y="711"/>
                  </a:cubicBezTo>
                  <a:cubicBezTo>
                    <a:pt x="1" y="1088"/>
                    <a:pt x="311" y="1398"/>
                    <a:pt x="688" y="1398"/>
                  </a:cubicBezTo>
                  <a:cubicBezTo>
                    <a:pt x="1065" y="1398"/>
                    <a:pt x="1398" y="1088"/>
                    <a:pt x="1398" y="711"/>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2"/>
            <p:cNvSpPr/>
            <p:nvPr/>
          </p:nvSpPr>
          <p:spPr>
            <a:xfrm>
              <a:off x="1442900" y="67782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2"/>
            <p:cNvSpPr/>
            <p:nvPr/>
          </p:nvSpPr>
          <p:spPr>
            <a:xfrm>
              <a:off x="1523850" y="758775"/>
              <a:ext cx="34400" cy="34950"/>
            </a:xfrm>
            <a:custGeom>
              <a:rect b="b" l="l" r="r" t="t"/>
              <a:pathLst>
                <a:path extrusionOk="0" h="1398" w="1376">
                  <a:moveTo>
                    <a:pt x="688" y="0"/>
                  </a:moveTo>
                  <a:cubicBezTo>
                    <a:pt x="311" y="0"/>
                    <a:pt x="1" y="311"/>
                    <a:pt x="1" y="688"/>
                  </a:cubicBezTo>
                  <a:cubicBezTo>
                    <a:pt x="1"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2"/>
            <p:cNvSpPr/>
            <p:nvPr/>
          </p:nvSpPr>
          <p:spPr>
            <a:xfrm>
              <a:off x="1604800" y="677825"/>
              <a:ext cx="34425" cy="34950"/>
            </a:xfrm>
            <a:custGeom>
              <a:rect b="b" l="l" r="r" t="t"/>
              <a:pathLst>
                <a:path extrusionOk="0" h="1398" w="1377">
                  <a:moveTo>
                    <a:pt x="688" y="0"/>
                  </a:moveTo>
                  <a:cubicBezTo>
                    <a:pt x="311" y="0"/>
                    <a:pt x="1" y="311"/>
                    <a:pt x="1" y="710"/>
                  </a:cubicBezTo>
                  <a:cubicBezTo>
                    <a:pt x="1" y="1087"/>
                    <a:pt x="311" y="1397"/>
                    <a:pt x="688" y="1397"/>
                  </a:cubicBezTo>
                  <a:cubicBezTo>
                    <a:pt x="1066" y="1397"/>
                    <a:pt x="1376" y="1087"/>
                    <a:pt x="1376" y="710"/>
                  </a:cubicBezTo>
                  <a:cubicBezTo>
                    <a:pt x="1376" y="311"/>
                    <a:pt x="1066"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2"/>
            <p:cNvSpPr/>
            <p:nvPr/>
          </p:nvSpPr>
          <p:spPr>
            <a:xfrm>
              <a:off x="16857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5" y="1087"/>
                    <a:pt x="1375" y="688"/>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2"/>
            <p:cNvSpPr/>
            <p:nvPr/>
          </p:nvSpPr>
          <p:spPr>
            <a:xfrm>
              <a:off x="1766725" y="67782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2"/>
            <p:cNvSpPr/>
            <p:nvPr/>
          </p:nvSpPr>
          <p:spPr>
            <a:xfrm>
              <a:off x="18476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2"/>
            <p:cNvSpPr/>
            <p:nvPr/>
          </p:nvSpPr>
          <p:spPr>
            <a:xfrm>
              <a:off x="1928075" y="67782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2"/>
            <p:cNvSpPr/>
            <p:nvPr/>
          </p:nvSpPr>
          <p:spPr>
            <a:xfrm>
              <a:off x="2009025" y="758775"/>
              <a:ext cx="34950" cy="34950"/>
            </a:xfrm>
            <a:custGeom>
              <a:rect b="b" l="l" r="r" t="t"/>
              <a:pathLst>
                <a:path extrusionOk="0" h="1398" w="1398">
                  <a:moveTo>
                    <a:pt x="710" y="0"/>
                  </a:moveTo>
                  <a:cubicBezTo>
                    <a:pt x="311" y="0"/>
                    <a:pt x="1" y="311"/>
                    <a:pt x="1" y="688"/>
                  </a:cubicBezTo>
                  <a:cubicBezTo>
                    <a:pt x="1" y="1087"/>
                    <a:pt x="311" y="1398"/>
                    <a:pt x="710" y="1398"/>
                  </a:cubicBezTo>
                  <a:cubicBezTo>
                    <a:pt x="1087" y="1398"/>
                    <a:pt x="1398" y="1087"/>
                    <a:pt x="1398" y="688"/>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2"/>
            <p:cNvSpPr/>
            <p:nvPr/>
          </p:nvSpPr>
          <p:spPr>
            <a:xfrm>
              <a:off x="2089975" y="677825"/>
              <a:ext cx="34975" cy="34950"/>
            </a:xfrm>
            <a:custGeom>
              <a:rect b="b" l="l" r="r" t="t"/>
              <a:pathLst>
                <a:path extrusionOk="0" h="1398" w="1399">
                  <a:moveTo>
                    <a:pt x="711" y="0"/>
                  </a:moveTo>
                  <a:cubicBezTo>
                    <a:pt x="311" y="0"/>
                    <a:pt x="1" y="311"/>
                    <a:pt x="1" y="710"/>
                  </a:cubicBezTo>
                  <a:cubicBezTo>
                    <a:pt x="1" y="1087"/>
                    <a:pt x="311" y="1397"/>
                    <a:pt x="711" y="1397"/>
                  </a:cubicBezTo>
                  <a:cubicBezTo>
                    <a:pt x="1088" y="1397"/>
                    <a:pt x="1398" y="1087"/>
                    <a:pt x="1398" y="710"/>
                  </a:cubicBezTo>
                  <a:cubicBezTo>
                    <a:pt x="1398" y="311"/>
                    <a:pt x="1088" y="0"/>
                    <a:pt x="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2"/>
            <p:cNvSpPr/>
            <p:nvPr/>
          </p:nvSpPr>
          <p:spPr>
            <a:xfrm>
              <a:off x="2170950" y="758775"/>
              <a:ext cx="34950" cy="34950"/>
            </a:xfrm>
            <a:custGeom>
              <a:rect b="b" l="l" r="r" t="t"/>
              <a:pathLst>
                <a:path extrusionOk="0" h="1398" w="1398">
                  <a:moveTo>
                    <a:pt x="710" y="0"/>
                  </a:moveTo>
                  <a:cubicBezTo>
                    <a:pt x="311" y="0"/>
                    <a:pt x="0" y="311"/>
                    <a:pt x="0" y="688"/>
                  </a:cubicBezTo>
                  <a:cubicBezTo>
                    <a:pt x="0" y="1087"/>
                    <a:pt x="311" y="1398"/>
                    <a:pt x="710" y="1398"/>
                  </a:cubicBezTo>
                  <a:cubicBezTo>
                    <a:pt x="1087" y="1398"/>
                    <a:pt x="1397" y="1087"/>
                    <a:pt x="1397" y="688"/>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2"/>
            <p:cNvSpPr/>
            <p:nvPr/>
          </p:nvSpPr>
          <p:spPr>
            <a:xfrm>
              <a:off x="2251900" y="67782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7" y="1087"/>
                    <a:pt x="1397" y="710"/>
                  </a:cubicBezTo>
                  <a:cubicBezTo>
                    <a:pt x="1397"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2"/>
            <p:cNvSpPr/>
            <p:nvPr/>
          </p:nvSpPr>
          <p:spPr>
            <a:xfrm>
              <a:off x="2332850" y="758775"/>
              <a:ext cx="34950" cy="34950"/>
            </a:xfrm>
            <a:custGeom>
              <a:rect b="b" l="l" r="r" t="t"/>
              <a:pathLst>
                <a:path extrusionOk="0" h="1398" w="1398">
                  <a:moveTo>
                    <a:pt x="688" y="0"/>
                  </a:moveTo>
                  <a:cubicBezTo>
                    <a:pt x="311" y="0"/>
                    <a:pt x="0" y="311"/>
                    <a:pt x="0" y="688"/>
                  </a:cubicBezTo>
                  <a:cubicBezTo>
                    <a:pt x="0"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2"/>
            <p:cNvSpPr/>
            <p:nvPr/>
          </p:nvSpPr>
          <p:spPr>
            <a:xfrm>
              <a:off x="2413800" y="67782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2"/>
            <p:cNvSpPr/>
            <p:nvPr/>
          </p:nvSpPr>
          <p:spPr>
            <a:xfrm>
              <a:off x="2494750" y="758775"/>
              <a:ext cx="34950" cy="34950"/>
            </a:xfrm>
            <a:custGeom>
              <a:rect b="b" l="l" r="r" t="t"/>
              <a:pathLst>
                <a:path extrusionOk="0" h="1398" w="1398">
                  <a:moveTo>
                    <a:pt x="688" y="0"/>
                  </a:moveTo>
                  <a:cubicBezTo>
                    <a:pt x="311" y="0"/>
                    <a:pt x="1" y="311"/>
                    <a:pt x="1" y="688"/>
                  </a:cubicBezTo>
                  <a:cubicBezTo>
                    <a:pt x="1"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2"/>
            <p:cNvSpPr/>
            <p:nvPr/>
          </p:nvSpPr>
          <p:spPr>
            <a:xfrm>
              <a:off x="2575700" y="677825"/>
              <a:ext cx="34975" cy="34950"/>
            </a:xfrm>
            <a:custGeom>
              <a:rect b="b" l="l" r="r" t="t"/>
              <a:pathLst>
                <a:path extrusionOk="0" h="1398" w="1399">
                  <a:moveTo>
                    <a:pt x="688" y="0"/>
                  </a:moveTo>
                  <a:cubicBezTo>
                    <a:pt x="311" y="0"/>
                    <a:pt x="1" y="311"/>
                    <a:pt x="1" y="710"/>
                  </a:cubicBezTo>
                  <a:cubicBezTo>
                    <a:pt x="1" y="1087"/>
                    <a:pt x="311" y="1397"/>
                    <a:pt x="688" y="1397"/>
                  </a:cubicBezTo>
                  <a:cubicBezTo>
                    <a:pt x="1065" y="1397"/>
                    <a:pt x="1398" y="1087"/>
                    <a:pt x="1398" y="710"/>
                  </a:cubicBezTo>
                  <a:cubicBezTo>
                    <a:pt x="1398"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2"/>
            <p:cNvSpPr/>
            <p:nvPr/>
          </p:nvSpPr>
          <p:spPr>
            <a:xfrm>
              <a:off x="1442900" y="839725"/>
              <a:ext cx="34400" cy="34950"/>
            </a:xfrm>
            <a:custGeom>
              <a:rect b="b" l="l" r="r" t="t"/>
              <a:pathLst>
                <a:path extrusionOk="0" h="1398" w="1376">
                  <a:moveTo>
                    <a:pt x="688" y="1"/>
                  </a:moveTo>
                  <a:cubicBezTo>
                    <a:pt x="311" y="1"/>
                    <a:pt x="1" y="311"/>
                    <a:pt x="1" y="688"/>
                  </a:cubicBezTo>
                  <a:cubicBezTo>
                    <a:pt x="1" y="1087"/>
                    <a:pt x="311" y="1398"/>
                    <a:pt x="688" y="1398"/>
                  </a:cubicBezTo>
                  <a:cubicBezTo>
                    <a:pt x="1065" y="1398"/>
                    <a:pt x="1376" y="1087"/>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2"/>
            <p:cNvSpPr/>
            <p:nvPr/>
          </p:nvSpPr>
          <p:spPr>
            <a:xfrm>
              <a:off x="1523850" y="92067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2"/>
            <p:cNvSpPr/>
            <p:nvPr/>
          </p:nvSpPr>
          <p:spPr>
            <a:xfrm>
              <a:off x="1604800" y="839725"/>
              <a:ext cx="34425" cy="34950"/>
            </a:xfrm>
            <a:custGeom>
              <a:rect b="b" l="l" r="r" t="t"/>
              <a:pathLst>
                <a:path extrusionOk="0" h="1398" w="1377">
                  <a:moveTo>
                    <a:pt x="688" y="1"/>
                  </a:moveTo>
                  <a:cubicBezTo>
                    <a:pt x="311" y="1"/>
                    <a:pt x="1" y="311"/>
                    <a:pt x="1" y="688"/>
                  </a:cubicBezTo>
                  <a:cubicBezTo>
                    <a:pt x="1" y="1087"/>
                    <a:pt x="311" y="1398"/>
                    <a:pt x="688" y="1398"/>
                  </a:cubicBezTo>
                  <a:cubicBezTo>
                    <a:pt x="1066" y="1398"/>
                    <a:pt x="1376" y="1087"/>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2"/>
            <p:cNvSpPr/>
            <p:nvPr/>
          </p:nvSpPr>
          <p:spPr>
            <a:xfrm>
              <a:off x="16857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2"/>
            <p:cNvSpPr/>
            <p:nvPr/>
          </p:nvSpPr>
          <p:spPr>
            <a:xfrm>
              <a:off x="1766725" y="839725"/>
              <a:ext cx="34400" cy="34950"/>
            </a:xfrm>
            <a:custGeom>
              <a:rect b="b" l="l" r="r" t="t"/>
              <a:pathLst>
                <a:path extrusionOk="0" h="1398" w="1376">
                  <a:moveTo>
                    <a:pt x="688" y="1"/>
                  </a:moveTo>
                  <a:cubicBezTo>
                    <a:pt x="311" y="1"/>
                    <a:pt x="0" y="311"/>
                    <a:pt x="0" y="688"/>
                  </a:cubicBezTo>
                  <a:cubicBezTo>
                    <a:pt x="0" y="1087"/>
                    <a:pt x="311" y="1398"/>
                    <a:pt x="688" y="1398"/>
                  </a:cubicBezTo>
                  <a:cubicBezTo>
                    <a:pt x="1065" y="1398"/>
                    <a:pt x="1375" y="1087"/>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2"/>
            <p:cNvSpPr/>
            <p:nvPr/>
          </p:nvSpPr>
          <p:spPr>
            <a:xfrm>
              <a:off x="18476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2"/>
            <p:cNvSpPr/>
            <p:nvPr/>
          </p:nvSpPr>
          <p:spPr>
            <a:xfrm>
              <a:off x="1928075" y="839725"/>
              <a:ext cx="34950" cy="34950"/>
            </a:xfrm>
            <a:custGeom>
              <a:rect b="b" l="l" r="r" t="t"/>
              <a:pathLst>
                <a:path extrusionOk="0" h="1398" w="1398">
                  <a:moveTo>
                    <a:pt x="710" y="1"/>
                  </a:moveTo>
                  <a:cubicBezTo>
                    <a:pt x="311" y="1"/>
                    <a:pt x="0" y="311"/>
                    <a:pt x="0" y="688"/>
                  </a:cubicBezTo>
                  <a:cubicBezTo>
                    <a:pt x="0" y="1087"/>
                    <a:pt x="311" y="1398"/>
                    <a:pt x="710" y="1398"/>
                  </a:cubicBezTo>
                  <a:cubicBezTo>
                    <a:pt x="1087" y="1398"/>
                    <a:pt x="1398" y="1087"/>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2"/>
            <p:cNvSpPr/>
            <p:nvPr/>
          </p:nvSpPr>
          <p:spPr>
            <a:xfrm>
              <a:off x="2009025" y="920675"/>
              <a:ext cx="34950" cy="34975"/>
            </a:xfrm>
            <a:custGeom>
              <a:rect b="b" l="l" r="r" t="t"/>
              <a:pathLst>
                <a:path extrusionOk="0" h="1399" w="1398">
                  <a:moveTo>
                    <a:pt x="710" y="1"/>
                  </a:moveTo>
                  <a:cubicBezTo>
                    <a:pt x="311" y="1"/>
                    <a:pt x="1" y="311"/>
                    <a:pt x="1" y="688"/>
                  </a:cubicBezTo>
                  <a:cubicBezTo>
                    <a:pt x="1"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2"/>
            <p:cNvSpPr/>
            <p:nvPr/>
          </p:nvSpPr>
          <p:spPr>
            <a:xfrm>
              <a:off x="2089975" y="839725"/>
              <a:ext cx="34975" cy="34950"/>
            </a:xfrm>
            <a:custGeom>
              <a:rect b="b" l="l" r="r" t="t"/>
              <a:pathLst>
                <a:path extrusionOk="0" h="1398" w="1399">
                  <a:moveTo>
                    <a:pt x="711" y="1"/>
                  </a:moveTo>
                  <a:cubicBezTo>
                    <a:pt x="311" y="1"/>
                    <a:pt x="1" y="311"/>
                    <a:pt x="1" y="688"/>
                  </a:cubicBezTo>
                  <a:cubicBezTo>
                    <a:pt x="1" y="1087"/>
                    <a:pt x="311" y="1398"/>
                    <a:pt x="711" y="1398"/>
                  </a:cubicBezTo>
                  <a:cubicBezTo>
                    <a:pt x="1088" y="1398"/>
                    <a:pt x="1398" y="1087"/>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2"/>
            <p:cNvSpPr/>
            <p:nvPr/>
          </p:nvSpPr>
          <p:spPr>
            <a:xfrm>
              <a:off x="2170950" y="92067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7" y="1088"/>
                    <a:pt x="1397" y="688"/>
                  </a:cubicBezTo>
                  <a:cubicBezTo>
                    <a:pt x="1397"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2"/>
            <p:cNvSpPr/>
            <p:nvPr/>
          </p:nvSpPr>
          <p:spPr>
            <a:xfrm>
              <a:off x="2251900" y="839725"/>
              <a:ext cx="34950" cy="34950"/>
            </a:xfrm>
            <a:custGeom>
              <a:rect b="b" l="l" r="r" t="t"/>
              <a:pathLst>
                <a:path extrusionOk="0" h="1398" w="1398">
                  <a:moveTo>
                    <a:pt x="688" y="1"/>
                  </a:moveTo>
                  <a:cubicBezTo>
                    <a:pt x="311" y="1"/>
                    <a:pt x="0" y="311"/>
                    <a:pt x="0" y="688"/>
                  </a:cubicBezTo>
                  <a:cubicBezTo>
                    <a:pt x="0" y="1087"/>
                    <a:pt x="311" y="1398"/>
                    <a:pt x="688" y="1398"/>
                  </a:cubicBezTo>
                  <a:cubicBezTo>
                    <a:pt x="1087" y="1398"/>
                    <a:pt x="1397" y="1087"/>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2"/>
            <p:cNvSpPr/>
            <p:nvPr/>
          </p:nvSpPr>
          <p:spPr>
            <a:xfrm>
              <a:off x="2332850" y="92067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2"/>
            <p:cNvSpPr/>
            <p:nvPr/>
          </p:nvSpPr>
          <p:spPr>
            <a:xfrm>
              <a:off x="2413800" y="839725"/>
              <a:ext cx="34950" cy="34950"/>
            </a:xfrm>
            <a:custGeom>
              <a:rect b="b" l="l" r="r" t="t"/>
              <a:pathLst>
                <a:path extrusionOk="0" h="1398" w="1398">
                  <a:moveTo>
                    <a:pt x="688" y="1"/>
                  </a:moveTo>
                  <a:cubicBezTo>
                    <a:pt x="311" y="1"/>
                    <a:pt x="1" y="311"/>
                    <a:pt x="1" y="688"/>
                  </a:cubicBezTo>
                  <a:cubicBezTo>
                    <a:pt x="1" y="1087"/>
                    <a:pt x="311" y="1398"/>
                    <a:pt x="688" y="1398"/>
                  </a:cubicBezTo>
                  <a:cubicBezTo>
                    <a:pt x="1087" y="1398"/>
                    <a:pt x="1398" y="1087"/>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2"/>
            <p:cNvSpPr/>
            <p:nvPr/>
          </p:nvSpPr>
          <p:spPr>
            <a:xfrm>
              <a:off x="2494750" y="92067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2"/>
            <p:cNvSpPr/>
            <p:nvPr/>
          </p:nvSpPr>
          <p:spPr>
            <a:xfrm>
              <a:off x="2575700" y="839725"/>
              <a:ext cx="34975" cy="34950"/>
            </a:xfrm>
            <a:custGeom>
              <a:rect b="b" l="l" r="r" t="t"/>
              <a:pathLst>
                <a:path extrusionOk="0" h="1398" w="1399">
                  <a:moveTo>
                    <a:pt x="688" y="1"/>
                  </a:moveTo>
                  <a:cubicBezTo>
                    <a:pt x="311" y="1"/>
                    <a:pt x="1" y="311"/>
                    <a:pt x="1" y="688"/>
                  </a:cubicBezTo>
                  <a:cubicBezTo>
                    <a:pt x="1" y="1087"/>
                    <a:pt x="311" y="1398"/>
                    <a:pt x="688" y="1398"/>
                  </a:cubicBezTo>
                  <a:cubicBezTo>
                    <a:pt x="1065" y="1398"/>
                    <a:pt x="1398" y="1087"/>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2"/>
            <p:cNvSpPr/>
            <p:nvPr/>
          </p:nvSpPr>
          <p:spPr>
            <a:xfrm>
              <a:off x="1442900" y="100162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2"/>
            <p:cNvSpPr/>
            <p:nvPr/>
          </p:nvSpPr>
          <p:spPr>
            <a:xfrm>
              <a:off x="1604800" y="1001625"/>
              <a:ext cx="34425" cy="34975"/>
            </a:xfrm>
            <a:custGeom>
              <a:rect b="b" l="l" r="r" t="t"/>
              <a:pathLst>
                <a:path extrusionOk="0" h="1399" w="1377">
                  <a:moveTo>
                    <a:pt x="688" y="1"/>
                  </a:moveTo>
                  <a:cubicBezTo>
                    <a:pt x="311" y="1"/>
                    <a:pt x="1" y="311"/>
                    <a:pt x="1" y="688"/>
                  </a:cubicBezTo>
                  <a:cubicBezTo>
                    <a:pt x="1" y="1088"/>
                    <a:pt x="311" y="1398"/>
                    <a:pt x="688" y="1398"/>
                  </a:cubicBezTo>
                  <a:cubicBezTo>
                    <a:pt x="1066" y="1398"/>
                    <a:pt x="1376" y="1088"/>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2"/>
            <p:cNvSpPr/>
            <p:nvPr/>
          </p:nvSpPr>
          <p:spPr>
            <a:xfrm>
              <a:off x="1766725" y="100162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2"/>
            <p:cNvSpPr/>
            <p:nvPr/>
          </p:nvSpPr>
          <p:spPr>
            <a:xfrm>
              <a:off x="1928075" y="100162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2089975" y="1001625"/>
              <a:ext cx="34975" cy="34975"/>
            </a:xfrm>
            <a:custGeom>
              <a:rect b="b" l="l" r="r" t="t"/>
              <a:pathLst>
                <a:path extrusionOk="0" h="1399" w="1399">
                  <a:moveTo>
                    <a:pt x="711" y="1"/>
                  </a:moveTo>
                  <a:cubicBezTo>
                    <a:pt x="311" y="1"/>
                    <a:pt x="1" y="311"/>
                    <a:pt x="1" y="688"/>
                  </a:cubicBezTo>
                  <a:cubicBezTo>
                    <a:pt x="1" y="1088"/>
                    <a:pt x="311" y="1398"/>
                    <a:pt x="711" y="1398"/>
                  </a:cubicBezTo>
                  <a:cubicBezTo>
                    <a:pt x="1088" y="1398"/>
                    <a:pt x="1398" y="1088"/>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2251900" y="100162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7" y="1088"/>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2413800" y="100162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2575700" y="1001625"/>
              <a:ext cx="34975" cy="34975"/>
            </a:xfrm>
            <a:custGeom>
              <a:rect b="b" l="l" r="r" t="t"/>
              <a:pathLst>
                <a:path extrusionOk="0" h="1399" w="1399">
                  <a:moveTo>
                    <a:pt x="688" y="1"/>
                  </a:moveTo>
                  <a:cubicBezTo>
                    <a:pt x="311" y="1"/>
                    <a:pt x="1" y="311"/>
                    <a:pt x="1" y="688"/>
                  </a:cubicBezTo>
                  <a:cubicBezTo>
                    <a:pt x="1" y="1088"/>
                    <a:pt x="311" y="1398"/>
                    <a:pt x="688" y="1398"/>
                  </a:cubicBezTo>
                  <a:cubicBezTo>
                    <a:pt x="1065" y="1398"/>
                    <a:pt x="1398" y="1088"/>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 name="Google Shape;373;p22"/>
          <p:cNvGrpSpPr/>
          <p:nvPr/>
        </p:nvGrpSpPr>
        <p:grpSpPr>
          <a:xfrm rot="5400000">
            <a:off x="-94715" y="4265726"/>
            <a:ext cx="995762" cy="444001"/>
            <a:chOff x="1442900" y="515900"/>
            <a:chExt cx="1167775" cy="520700"/>
          </a:xfrm>
        </p:grpSpPr>
        <p:sp>
          <p:nvSpPr>
            <p:cNvPr id="374" name="Google Shape;374;p22"/>
            <p:cNvSpPr/>
            <p:nvPr/>
          </p:nvSpPr>
          <p:spPr>
            <a:xfrm>
              <a:off x="1442900" y="515900"/>
              <a:ext cx="34400" cy="34975"/>
            </a:xfrm>
            <a:custGeom>
              <a:rect b="b" l="l" r="r" t="t"/>
              <a:pathLst>
                <a:path extrusionOk="0" h="1399" w="1376">
                  <a:moveTo>
                    <a:pt x="688" y="1"/>
                  </a:moveTo>
                  <a:cubicBezTo>
                    <a:pt x="311" y="1"/>
                    <a:pt x="1" y="311"/>
                    <a:pt x="1" y="711"/>
                  </a:cubicBezTo>
                  <a:cubicBezTo>
                    <a:pt x="1" y="1088"/>
                    <a:pt x="311" y="1398"/>
                    <a:pt x="688" y="1398"/>
                  </a:cubicBezTo>
                  <a:cubicBezTo>
                    <a:pt x="1065" y="1398"/>
                    <a:pt x="1376" y="1088"/>
                    <a:pt x="1376" y="711"/>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1523850" y="59687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1604800" y="515900"/>
              <a:ext cx="34425" cy="34975"/>
            </a:xfrm>
            <a:custGeom>
              <a:rect b="b" l="l" r="r" t="t"/>
              <a:pathLst>
                <a:path extrusionOk="0" h="1399" w="1377">
                  <a:moveTo>
                    <a:pt x="688" y="1"/>
                  </a:moveTo>
                  <a:cubicBezTo>
                    <a:pt x="311" y="1"/>
                    <a:pt x="1" y="311"/>
                    <a:pt x="1" y="711"/>
                  </a:cubicBezTo>
                  <a:cubicBezTo>
                    <a:pt x="1" y="1088"/>
                    <a:pt x="311" y="1398"/>
                    <a:pt x="688" y="1398"/>
                  </a:cubicBezTo>
                  <a:cubicBezTo>
                    <a:pt x="1066" y="1398"/>
                    <a:pt x="1376" y="1088"/>
                    <a:pt x="1376" y="711"/>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16857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1766725" y="515900"/>
              <a:ext cx="34400" cy="34975"/>
            </a:xfrm>
            <a:custGeom>
              <a:rect b="b" l="l" r="r" t="t"/>
              <a:pathLst>
                <a:path extrusionOk="0" h="1399" w="1376">
                  <a:moveTo>
                    <a:pt x="688" y="1"/>
                  </a:moveTo>
                  <a:cubicBezTo>
                    <a:pt x="311" y="1"/>
                    <a:pt x="0" y="311"/>
                    <a:pt x="0" y="711"/>
                  </a:cubicBezTo>
                  <a:cubicBezTo>
                    <a:pt x="0" y="1088"/>
                    <a:pt x="311" y="1398"/>
                    <a:pt x="688" y="1398"/>
                  </a:cubicBezTo>
                  <a:cubicBezTo>
                    <a:pt x="1065" y="1398"/>
                    <a:pt x="1375" y="1088"/>
                    <a:pt x="1375" y="711"/>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18476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1928075" y="515900"/>
              <a:ext cx="34950" cy="34975"/>
            </a:xfrm>
            <a:custGeom>
              <a:rect b="b" l="l" r="r" t="t"/>
              <a:pathLst>
                <a:path extrusionOk="0" h="1399" w="1398">
                  <a:moveTo>
                    <a:pt x="710" y="1"/>
                  </a:moveTo>
                  <a:cubicBezTo>
                    <a:pt x="311" y="1"/>
                    <a:pt x="0" y="311"/>
                    <a:pt x="0" y="711"/>
                  </a:cubicBezTo>
                  <a:cubicBezTo>
                    <a:pt x="0" y="1088"/>
                    <a:pt x="311" y="1398"/>
                    <a:pt x="710" y="1398"/>
                  </a:cubicBezTo>
                  <a:cubicBezTo>
                    <a:pt x="1087" y="1398"/>
                    <a:pt x="1398" y="1088"/>
                    <a:pt x="1398" y="711"/>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2009025" y="596875"/>
              <a:ext cx="34950" cy="34950"/>
            </a:xfrm>
            <a:custGeom>
              <a:rect b="b" l="l" r="r" t="t"/>
              <a:pathLst>
                <a:path extrusionOk="0" h="1398" w="1398">
                  <a:moveTo>
                    <a:pt x="710" y="0"/>
                  </a:moveTo>
                  <a:cubicBezTo>
                    <a:pt x="311" y="0"/>
                    <a:pt x="1" y="311"/>
                    <a:pt x="1" y="710"/>
                  </a:cubicBezTo>
                  <a:cubicBezTo>
                    <a:pt x="1"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2"/>
            <p:cNvSpPr/>
            <p:nvPr/>
          </p:nvSpPr>
          <p:spPr>
            <a:xfrm>
              <a:off x="2089975" y="515900"/>
              <a:ext cx="34975" cy="34975"/>
            </a:xfrm>
            <a:custGeom>
              <a:rect b="b" l="l" r="r" t="t"/>
              <a:pathLst>
                <a:path extrusionOk="0" h="1399" w="1399">
                  <a:moveTo>
                    <a:pt x="711" y="1"/>
                  </a:moveTo>
                  <a:cubicBezTo>
                    <a:pt x="311" y="1"/>
                    <a:pt x="1" y="311"/>
                    <a:pt x="1" y="711"/>
                  </a:cubicBezTo>
                  <a:cubicBezTo>
                    <a:pt x="1" y="1088"/>
                    <a:pt x="311" y="1398"/>
                    <a:pt x="711" y="1398"/>
                  </a:cubicBezTo>
                  <a:cubicBezTo>
                    <a:pt x="1088" y="1398"/>
                    <a:pt x="1398" y="1088"/>
                    <a:pt x="1398" y="711"/>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2"/>
            <p:cNvSpPr/>
            <p:nvPr/>
          </p:nvSpPr>
          <p:spPr>
            <a:xfrm>
              <a:off x="2170950" y="59687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7" y="1087"/>
                    <a:pt x="1397" y="710"/>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2"/>
            <p:cNvSpPr/>
            <p:nvPr/>
          </p:nvSpPr>
          <p:spPr>
            <a:xfrm>
              <a:off x="2251900" y="515900"/>
              <a:ext cx="34950" cy="34975"/>
            </a:xfrm>
            <a:custGeom>
              <a:rect b="b" l="l" r="r" t="t"/>
              <a:pathLst>
                <a:path extrusionOk="0" h="1399" w="1398">
                  <a:moveTo>
                    <a:pt x="688" y="1"/>
                  </a:moveTo>
                  <a:cubicBezTo>
                    <a:pt x="311" y="1"/>
                    <a:pt x="0" y="311"/>
                    <a:pt x="0" y="711"/>
                  </a:cubicBezTo>
                  <a:cubicBezTo>
                    <a:pt x="0" y="1088"/>
                    <a:pt x="311" y="1398"/>
                    <a:pt x="688" y="1398"/>
                  </a:cubicBezTo>
                  <a:cubicBezTo>
                    <a:pt x="1087" y="1398"/>
                    <a:pt x="1397" y="1088"/>
                    <a:pt x="1397" y="711"/>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2"/>
            <p:cNvSpPr/>
            <p:nvPr/>
          </p:nvSpPr>
          <p:spPr>
            <a:xfrm>
              <a:off x="2332850" y="59687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2"/>
            <p:cNvSpPr/>
            <p:nvPr/>
          </p:nvSpPr>
          <p:spPr>
            <a:xfrm>
              <a:off x="2413800" y="515900"/>
              <a:ext cx="34950" cy="34975"/>
            </a:xfrm>
            <a:custGeom>
              <a:rect b="b" l="l" r="r" t="t"/>
              <a:pathLst>
                <a:path extrusionOk="0" h="1399" w="1398">
                  <a:moveTo>
                    <a:pt x="688" y="1"/>
                  </a:moveTo>
                  <a:cubicBezTo>
                    <a:pt x="311" y="1"/>
                    <a:pt x="1" y="311"/>
                    <a:pt x="1" y="711"/>
                  </a:cubicBezTo>
                  <a:cubicBezTo>
                    <a:pt x="1" y="1088"/>
                    <a:pt x="311" y="1398"/>
                    <a:pt x="688" y="1398"/>
                  </a:cubicBezTo>
                  <a:cubicBezTo>
                    <a:pt x="1087" y="1398"/>
                    <a:pt x="1398" y="1088"/>
                    <a:pt x="1398" y="711"/>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2"/>
            <p:cNvSpPr/>
            <p:nvPr/>
          </p:nvSpPr>
          <p:spPr>
            <a:xfrm>
              <a:off x="2494750" y="59687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2"/>
            <p:cNvSpPr/>
            <p:nvPr/>
          </p:nvSpPr>
          <p:spPr>
            <a:xfrm>
              <a:off x="2575700" y="515900"/>
              <a:ext cx="34975" cy="34975"/>
            </a:xfrm>
            <a:custGeom>
              <a:rect b="b" l="l" r="r" t="t"/>
              <a:pathLst>
                <a:path extrusionOk="0" h="1399" w="1399">
                  <a:moveTo>
                    <a:pt x="688" y="1"/>
                  </a:moveTo>
                  <a:cubicBezTo>
                    <a:pt x="311" y="1"/>
                    <a:pt x="1" y="311"/>
                    <a:pt x="1" y="711"/>
                  </a:cubicBezTo>
                  <a:cubicBezTo>
                    <a:pt x="1" y="1088"/>
                    <a:pt x="311" y="1398"/>
                    <a:pt x="688" y="1398"/>
                  </a:cubicBezTo>
                  <a:cubicBezTo>
                    <a:pt x="1065" y="1398"/>
                    <a:pt x="1398" y="1088"/>
                    <a:pt x="1398" y="711"/>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2"/>
            <p:cNvSpPr/>
            <p:nvPr/>
          </p:nvSpPr>
          <p:spPr>
            <a:xfrm>
              <a:off x="1442900" y="67782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1523850" y="758775"/>
              <a:ext cx="34400" cy="34950"/>
            </a:xfrm>
            <a:custGeom>
              <a:rect b="b" l="l" r="r" t="t"/>
              <a:pathLst>
                <a:path extrusionOk="0" h="1398" w="1376">
                  <a:moveTo>
                    <a:pt x="688" y="0"/>
                  </a:moveTo>
                  <a:cubicBezTo>
                    <a:pt x="311" y="0"/>
                    <a:pt x="1" y="311"/>
                    <a:pt x="1" y="688"/>
                  </a:cubicBezTo>
                  <a:cubicBezTo>
                    <a:pt x="1"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2"/>
            <p:cNvSpPr/>
            <p:nvPr/>
          </p:nvSpPr>
          <p:spPr>
            <a:xfrm>
              <a:off x="1604800" y="677825"/>
              <a:ext cx="34425" cy="34950"/>
            </a:xfrm>
            <a:custGeom>
              <a:rect b="b" l="l" r="r" t="t"/>
              <a:pathLst>
                <a:path extrusionOk="0" h="1398" w="1377">
                  <a:moveTo>
                    <a:pt x="688" y="0"/>
                  </a:moveTo>
                  <a:cubicBezTo>
                    <a:pt x="311" y="0"/>
                    <a:pt x="1" y="311"/>
                    <a:pt x="1" y="710"/>
                  </a:cubicBezTo>
                  <a:cubicBezTo>
                    <a:pt x="1" y="1087"/>
                    <a:pt x="311" y="1397"/>
                    <a:pt x="688" y="1397"/>
                  </a:cubicBezTo>
                  <a:cubicBezTo>
                    <a:pt x="1066" y="1397"/>
                    <a:pt x="1376" y="1087"/>
                    <a:pt x="1376" y="710"/>
                  </a:cubicBezTo>
                  <a:cubicBezTo>
                    <a:pt x="1376" y="311"/>
                    <a:pt x="1066"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2"/>
            <p:cNvSpPr/>
            <p:nvPr/>
          </p:nvSpPr>
          <p:spPr>
            <a:xfrm>
              <a:off x="16857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5" y="1087"/>
                    <a:pt x="1375" y="688"/>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a:off x="1766725" y="67782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p:cNvSpPr/>
            <p:nvPr/>
          </p:nvSpPr>
          <p:spPr>
            <a:xfrm>
              <a:off x="18476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p:cNvSpPr/>
            <p:nvPr/>
          </p:nvSpPr>
          <p:spPr>
            <a:xfrm>
              <a:off x="1928075" y="67782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p:cNvSpPr/>
            <p:nvPr/>
          </p:nvSpPr>
          <p:spPr>
            <a:xfrm>
              <a:off x="2009025" y="758775"/>
              <a:ext cx="34950" cy="34950"/>
            </a:xfrm>
            <a:custGeom>
              <a:rect b="b" l="l" r="r" t="t"/>
              <a:pathLst>
                <a:path extrusionOk="0" h="1398" w="1398">
                  <a:moveTo>
                    <a:pt x="710" y="0"/>
                  </a:moveTo>
                  <a:cubicBezTo>
                    <a:pt x="311" y="0"/>
                    <a:pt x="1" y="311"/>
                    <a:pt x="1" y="688"/>
                  </a:cubicBezTo>
                  <a:cubicBezTo>
                    <a:pt x="1" y="1087"/>
                    <a:pt x="311" y="1398"/>
                    <a:pt x="710" y="1398"/>
                  </a:cubicBezTo>
                  <a:cubicBezTo>
                    <a:pt x="1087" y="1398"/>
                    <a:pt x="1398" y="1087"/>
                    <a:pt x="1398" y="688"/>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2089975" y="677825"/>
              <a:ext cx="34975" cy="34950"/>
            </a:xfrm>
            <a:custGeom>
              <a:rect b="b" l="l" r="r" t="t"/>
              <a:pathLst>
                <a:path extrusionOk="0" h="1398" w="1399">
                  <a:moveTo>
                    <a:pt x="711" y="0"/>
                  </a:moveTo>
                  <a:cubicBezTo>
                    <a:pt x="311" y="0"/>
                    <a:pt x="1" y="311"/>
                    <a:pt x="1" y="710"/>
                  </a:cubicBezTo>
                  <a:cubicBezTo>
                    <a:pt x="1" y="1087"/>
                    <a:pt x="311" y="1397"/>
                    <a:pt x="711" y="1397"/>
                  </a:cubicBezTo>
                  <a:cubicBezTo>
                    <a:pt x="1088" y="1397"/>
                    <a:pt x="1398" y="1087"/>
                    <a:pt x="1398" y="710"/>
                  </a:cubicBezTo>
                  <a:cubicBezTo>
                    <a:pt x="1398" y="311"/>
                    <a:pt x="1088" y="0"/>
                    <a:pt x="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p:nvPr/>
          </p:nvSpPr>
          <p:spPr>
            <a:xfrm>
              <a:off x="2170950" y="758775"/>
              <a:ext cx="34950" cy="34950"/>
            </a:xfrm>
            <a:custGeom>
              <a:rect b="b" l="l" r="r" t="t"/>
              <a:pathLst>
                <a:path extrusionOk="0" h="1398" w="1398">
                  <a:moveTo>
                    <a:pt x="710" y="0"/>
                  </a:moveTo>
                  <a:cubicBezTo>
                    <a:pt x="311" y="0"/>
                    <a:pt x="0" y="311"/>
                    <a:pt x="0" y="688"/>
                  </a:cubicBezTo>
                  <a:cubicBezTo>
                    <a:pt x="0" y="1087"/>
                    <a:pt x="311" y="1398"/>
                    <a:pt x="710" y="1398"/>
                  </a:cubicBezTo>
                  <a:cubicBezTo>
                    <a:pt x="1087" y="1398"/>
                    <a:pt x="1397" y="1087"/>
                    <a:pt x="1397" y="688"/>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2"/>
            <p:cNvSpPr/>
            <p:nvPr/>
          </p:nvSpPr>
          <p:spPr>
            <a:xfrm>
              <a:off x="2251900" y="67782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7" y="1087"/>
                    <a:pt x="1397" y="710"/>
                  </a:cubicBezTo>
                  <a:cubicBezTo>
                    <a:pt x="1397"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2"/>
            <p:cNvSpPr/>
            <p:nvPr/>
          </p:nvSpPr>
          <p:spPr>
            <a:xfrm>
              <a:off x="2332850" y="758775"/>
              <a:ext cx="34950" cy="34950"/>
            </a:xfrm>
            <a:custGeom>
              <a:rect b="b" l="l" r="r" t="t"/>
              <a:pathLst>
                <a:path extrusionOk="0" h="1398" w="1398">
                  <a:moveTo>
                    <a:pt x="688" y="0"/>
                  </a:moveTo>
                  <a:cubicBezTo>
                    <a:pt x="311" y="0"/>
                    <a:pt x="0" y="311"/>
                    <a:pt x="0" y="688"/>
                  </a:cubicBezTo>
                  <a:cubicBezTo>
                    <a:pt x="0"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2"/>
            <p:cNvSpPr/>
            <p:nvPr/>
          </p:nvSpPr>
          <p:spPr>
            <a:xfrm>
              <a:off x="2413800" y="67782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2"/>
            <p:cNvSpPr/>
            <p:nvPr/>
          </p:nvSpPr>
          <p:spPr>
            <a:xfrm>
              <a:off x="2494750" y="758775"/>
              <a:ext cx="34950" cy="34950"/>
            </a:xfrm>
            <a:custGeom>
              <a:rect b="b" l="l" r="r" t="t"/>
              <a:pathLst>
                <a:path extrusionOk="0" h="1398" w="1398">
                  <a:moveTo>
                    <a:pt x="688" y="0"/>
                  </a:moveTo>
                  <a:cubicBezTo>
                    <a:pt x="311" y="0"/>
                    <a:pt x="1" y="311"/>
                    <a:pt x="1" y="688"/>
                  </a:cubicBezTo>
                  <a:cubicBezTo>
                    <a:pt x="1"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2"/>
            <p:cNvSpPr/>
            <p:nvPr/>
          </p:nvSpPr>
          <p:spPr>
            <a:xfrm>
              <a:off x="2575700" y="677825"/>
              <a:ext cx="34975" cy="34950"/>
            </a:xfrm>
            <a:custGeom>
              <a:rect b="b" l="l" r="r" t="t"/>
              <a:pathLst>
                <a:path extrusionOk="0" h="1398" w="1399">
                  <a:moveTo>
                    <a:pt x="688" y="0"/>
                  </a:moveTo>
                  <a:cubicBezTo>
                    <a:pt x="311" y="0"/>
                    <a:pt x="1" y="311"/>
                    <a:pt x="1" y="710"/>
                  </a:cubicBezTo>
                  <a:cubicBezTo>
                    <a:pt x="1" y="1087"/>
                    <a:pt x="311" y="1397"/>
                    <a:pt x="688" y="1397"/>
                  </a:cubicBezTo>
                  <a:cubicBezTo>
                    <a:pt x="1065" y="1397"/>
                    <a:pt x="1398" y="1087"/>
                    <a:pt x="1398" y="710"/>
                  </a:cubicBezTo>
                  <a:cubicBezTo>
                    <a:pt x="1398"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2"/>
            <p:cNvSpPr/>
            <p:nvPr/>
          </p:nvSpPr>
          <p:spPr>
            <a:xfrm>
              <a:off x="1442900" y="839725"/>
              <a:ext cx="34400" cy="34950"/>
            </a:xfrm>
            <a:custGeom>
              <a:rect b="b" l="l" r="r" t="t"/>
              <a:pathLst>
                <a:path extrusionOk="0" h="1398" w="1376">
                  <a:moveTo>
                    <a:pt x="688" y="1"/>
                  </a:moveTo>
                  <a:cubicBezTo>
                    <a:pt x="311" y="1"/>
                    <a:pt x="1" y="311"/>
                    <a:pt x="1" y="688"/>
                  </a:cubicBezTo>
                  <a:cubicBezTo>
                    <a:pt x="1" y="1087"/>
                    <a:pt x="311" y="1398"/>
                    <a:pt x="688" y="1398"/>
                  </a:cubicBezTo>
                  <a:cubicBezTo>
                    <a:pt x="1065" y="1398"/>
                    <a:pt x="1376" y="1087"/>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2"/>
            <p:cNvSpPr/>
            <p:nvPr/>
          </p:nvSpPr>
          <p:spPr>
            <a:xfrm>
              <a:off x="1523850" y="92067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2"/>
            <p:cNvSpPr/>
            <p:nvPr/>
          </p:nvSpPr>
          <p:spPr>
            <a:xfrm>
              <a:off x="1604800" y="839725"/>
              <a:ext cx="34425" cy="34950"/>
            </a:xfrm>
            <a:custGeom>
              <a:rect b="b" l="l" r="r" t="t"/>
              <a:pathLst>
                <a:path extrusionOk="0" h="1398" w="1377">
                  <a:moveTo>
                    <a:pt x="688" y="1"/>
                  </a:moveTo>
                  <a:cubicBezTo>
                    <a:pt x="311" y="1"/>
                    <a:pt x="1" y="311"/>
                    <a:pt x="1" y="688"/>
                  </a:cubicBezTo>
                  <a:cubicBezTo>
                    <a:pt x="1" y="1087"/>
                    <a:pt x="311" y="1398"/>
                    <a:pt x="688" y="1398"/>
                  </a:cubicBezTo>
                  <a:cubicBezTo>
                    <a:pt x="1066" y="1398"/>
                    <a:pt x="1376" y="1087"/>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2"/>
            <p:cNvSpPr/>
            <p:nvPr/>
          </p:nvSpPr>
          <p:spPr>
            <a:xfrm>
              <a:off x="16857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1766725" y="839725"/>
              <a:ext cx="34400" cy="34950"/>
            </a:xfrm>
            <a:custGeom>
              <a:rect b="b" l="l" r="r" t="t"/>
              <a:pathLst>
                <a:path extrusionOk="0" h="1398" w="1376">
                  <a:moveTo>
                    <a:pt x="688" y="1"/>
                  </a:moveTo>
                  <a:cubicBezTo>
                    <a:pt x="311" y="1"/>
                    <a:pt x="0" y="311"/>
                    <a:pt x="0" y="688"/>
                  </a:cubicBezTo>
                  <a:cubicBezTo>
                    <a:pt x="0" y="1087"/>
                    <a:pt x="311" y="1398"/>
                    <a:pt x="688" y="1398"/>
                  </a:cubicBezTo>
                  <a:cubicBezTo>
                    <a:pt x="1065" y="1398"/>
                    <a:pt x="1375" y="1087"/>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2"/>
            <p:cNvSpPr/>
            <p:nvPr/>
          </p:nvSpPr>
          <p:spPr>
            <a:xfrm>
              <a:off x="18476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2"/>
            <p:cNvSpPr/>
            <p:nvPr/>
          </p:nvSpPr>
          <p:spPr>
            <a:xfrm>
              <a:off x="1928075" y="839725"/>
              <a:ext cx="34950" cy="34950"/>
            </a:xfrm>
            <a:custGeom>
              <a:rect b="b" l="l" r="r" t="t"/>
              <a:pathLst>
                <a:path extrusionOk="0" h="1398" w="1398">
                  <a:moveTo>
                    <a:pt x="710" y="1"/>
                  </a:moveTo>
                  <a:cubicBezTo>
                    <a:pt x="311" y="1"/>
                    <a:pt x="0" y="311"/>
                    <a:pt x="0" y="688"/>
                  </a:cubicBezTo>
                  <a:cubicBezTo>
                    <a:pt x="0" y="1087"/>
                    <a:pt x="311" y="1398"/>
                    <a:pt x="710" y="1398"/>
                  </a:cubicBezTo>
                  <a:cubicBezTo>
                    <a:pt x="1087" y="1398"/>
                    <a:pt x="1398" y="1087"/>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2"/>
            <p:cNvSpPr/>
            <p:nvPr/>
          </p:nvSpPr>
          <p:spPr>
            <a:xfrm>
              <a:off x="2009025" y="920675"/>
              <a:ext cx="34950" cy="34975"/>
            </a:xfrm>
            <a:custGeom>
              <a:rect b="b" l="l" r="r" t="t"/>
              <a:pathLst>
                <a:path extrusionOk="0" h="1399" w="1398">
                  <a:moveTo>
                    <a:pt x="710" y="1"/>
                  </a:moveTo>
                  <a:cubicBezTo>
                    <a:pt x="311" y="1"/>
                    <a:pt x="1" y="311"/>
                    <a:pt x="1" y="688"/>
                  </a:cubicBezTo>
                  <a:cubicBezTo>
                    <a:pt x="1"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2"/>
            <p:cNvSpPr/>
            <p:nvPr/>
          </p:nvSpPr>
          <p:spPr>
            <a:xfrm>
              <a:off x="2089975" y="839725"/>
              <a:ext cx="34975" cy="34950"/>
            </a:xfrm>
            <a:custGeom>
              <a:rect b="b" l="l" r="r" t="t"/>
              <a:pathLst>
                <a:path extrusionOk="0" h="1398" w="1399">
                  <a:moveTo>
                    <a:pt x="711" y="1"/>
                  </a:moveTo>
                  <a:cubicBezTo>
                    <a:pt x="311" y="1"/>
                    <a:pt x="1" y="311"/>
                    <a:pt x="1" y="688"/>
                  </a:cubicBezTo>
                  <a:cubicBezTo>
                    <a:pt x="1" y="1087"/>
                    <a:pt x="311" y="1398"/>
                    <a:pt x="711" y="1398"/>
                  </a:cubicBezTo>
                  <a:cubicBezTo>
                    <a:pt x="1088" y="1398"/>
                    <a:pt x="1398" y="1087"/>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2"/>
            <p:cNvSpPr/>
            <p:nvPr/>
          </p:nvSpPr>
          <p:spPr>
            <a:xfrm>
              <a:off x="2170950" y="92067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7" y="1088"/>
                    <a:pt x="1397" y="688"/>
                  </a:cubicBezTo>
                  <a:cubicBezTo>
                    <a:pt x="1397"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2"/>
            <p:cNvSpPr/>
            <p:nvPr/>
          </p:nvSpPr>
          <p:spPr>
            <a:xfrm>
              <a:off x="2251900" y="839725"/>
              <a:ext cx="34950" cy="34950"/>
            </a:xfrm>
            <a:custGeom>
              <a:rect b="b" l="l" r="r" t="t"/>
              <a:pathLst>
                <a:path extrusionOk="0" h="1398" w="1398">
                  <a:moveTo>
                    <a:pt x="688" y="1"/>
                  </a:moveTo>
                  <a:cubicBezTo>
                    <a:pt x="311" y="1"/>
                    <a:pt x="0" y="311"/>
                    <a:pt x="0" y="688"/>
                  </a:cubicBezTo>
                  <a:cubicBezTo>
                    <a:pt x="0" y="1087"/>
                    <a:pt x="311" y="1398"/>
                    <a:pt x="688" y="1398"/>
                  </a:cubicBezTo>
                  <a:cubicBezTo>
                    <a:pt x="1087" y="1398"/>
                    <a:pt x="1397" y="1087"/>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2"/>
            <p:cNvSpPr/>
            <p:nvPr/>
          </p:nvSpPr>
          <p:spPr>
            <a:xfrm>
              <a:off x="2332850" y="92067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2"/>
            <p:cNvSpPr/>
            <p:nvPr/>
          </p:nvSpPr>
          <p:spPr>
            <a:xfrm>
              <a:off x="2413800" y="839725"/>
              <a:ext cx="34950" cy="34950"/>
            </a:xfrm>
            <a:custGeom>
              <a:rect b="b" l="l" r="r" t="t"/>
              <a:pathLst>
                <a:path extrusionOk="0" h="1398" w="1398">
                  <a:moveTo>
                    <a:pt x="688" y="1"/>
                  </a:moveTo>
                  <a:cubicBezTo>
                    <a:pt x="311" y="1"/>
                    <a:pt x="1" y="311"/>
                    <a:pt x="1" y="688"/>
                  </a:cubicBezTo>
                  <a:cubicBezTo>
                    <a:pt x="1" y="1087"/>
                    <a:pt x="311" y="1398"/>
                    <a:pt x="688" y="1398"/>
                  </a:cubicBezTo>
                  <a:cubicBezTo>
                    <a:pt x="1087" y="1398"/>
                    <a:pt x="1398" y="1087"/>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2"/>
            <p:cNvSpPr/>
            <p:nvPr/>
          </p:nvSpPr>
          <p:spPr>
            <a:xfrm>
              <a:off x="2494750" y="92067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2"/>
            <p:cNvSpPr/>
            <p:nvPr/>
          </p:nvSpPr>
          <p:spPr>
            <a:xfrm>
              <a:off x="2575700" y="839725"/>
              <a:ext cx="34975" cy="34950"/>
            </a:xfrm>
            <a:custGeom>
              <a:rect b="b" l="l" r="r" t="t"/>
              <a:pathLst>
                <a:path extrusionOk="0" h="1398" w="1399">
                  <a:moveTo>
                    <a:pt x="688" y="1"/>
                  </a:moveTo>
                  <a:cubicBezTo>
                    <a:pt x="311" y="1"/>
                    <a:pt x="1" y="311"/>
                    <a:pt x="1" y="688"/>
                  </a:cubicBezTo>
                  <a:cubicBezTo>
                    <a:pt x="1" y="1087"/>
                    <a:pt x="311" y="1398"/>
                    <a:pt x="688" y="1398"/>
                  </a:cubicBezTo>
                  <a:cubicBezTo>
                    <a:pt x="1065" y="1398"/>
                    <a:pt x="1398" y="1087"/>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2"/>
            <p:cNvSpPr/>
            <p:nvPr/>
          </p:nvSpPr>
          <p:spPr>
            <a:xfrm>
              <a:off x="1442900" y="100162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2"/>
            <p:cNvSpPr/>
            <p:nvPr/>
          </p:nvSpPr>
          <p:spPr>
            <a:xfrm>
              <a:off x="1604800" y="1001625"/>
              <a:ext cx="34425" cy="34975"/>
            </a:xfrm>
            <a:custGeom>
              <a:rect b="b" l="l" r="r" t="t"/>
              <a:pathLst>
                <a:path extrusionOk="0" h="1399" w="1377">
                  <a:moveTo>
                    <a:pt x="688" y="1"/>
                  </a:moveTo>
                  <a:cubicBezTo>
                    <a:pt x="311" y="1"/>
                    <a:pt x="1" y="311"/>
                    <a:pt x="1" y="688"/>
                  </a:cubicBezTo>
                  <a:cubicBezTo>
                    <a:pt x="1" y="1088"/>
                    <a:pt x="311" y="1398"/>
                    <a:pt x="688" y="1398"/>
                  </a:cubicBezTo>
                  <a:cubicBezTo>
                    <a:pt x="1066" y="1398"/>
                    <a:pt x="1376" y="1088"/>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2"/>
            <p:cNvSpPr/>
            <p:nvPr/>
          </p:nvSpPr>
          <p:spPr>
            <a:xfrm>
              <a:off x="1766725" y="100162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2"/>
            <p:cNvSpPr/>
            <p:nvPr/>
          </p:nvSpPr>
          <p:spPr>
            <a:xfrm>
              <a:off x="1928075" y="100162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2"/>
            <p:cNvSpPr/>
            <p:nvPr/>
          </p:nvSpPr>
          <p:spPr>
            <a:xfrm>
              <a:off x="2089975" y="1001625"/>
              <a:ext cx="34975" cy="34975"/>
            </a:xfrm>
            <a:custGeom>
              <a:rect b="b" l="l" r="r" t="t"/>
              <a:pathLst>
                <a:path extrusionOk="0" h="1399" w="1399">
                  <a:moveTo>
                    <a:pt x="711" y="1"/>
                  </a:moveTo>
                  <a:cubicBezTo>
                    <a:pt x="311" y="1"/>
                    <a:pt x="1" y="311"/>
                    <a:pt x="1" y="688"/>
                  </a:cubicBezTo>
                  <a:cubicBezTo>
                    <a:pt x="1" y="1088"/>
                    <a:pt x="311" y="1398"/>
                    <a:pt x="711" y="1398"/>
                  </a:cubicBezTo>
                  <a:cubicBezTo>
                    <a:pt x="1088" y="1398"/>
                    <a:pt x="1398" y="1088"/>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2251900" y="100162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7" y="1088"/>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p:nvPr/>
          </p:nvSpPr>
          <p:spPr>
            <a:xfrm>
              <a:off x="2413800" y="100162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2"/>
            <p:cNvSpPr/>
            <p:nvPr/>
          </p:nvSpPr>
          <p:spPr>
            <a:xfrm>
              <a:off x="2575700" y="1001625"/>
              <a:ext cx="34975" cy="34975"/>
            </a:xfrm>
            <a:custGeom>
              <a:rect b="b" l="l" r="r" t="t"/>
              <a:pathLst>
                <a:path extrusionOk="0" h="1399" w="1399">
                  <a:moveTo>
                    <a:pt x="688" y="1"/>
                  </a:moveTo>
                  <a:cubicBezTo>
                    <a:pt x="311" y="1"/>
                    <a:pt x="1" y="311"/>
                    <a:pt x="1" y="688"/>
                  </a:cubicBezTo>
                  <a:cubicBezTo>
                    <a:pt x="1" y="1088"/>
                    <a:pt x="311" y="1398"/>
                    <a:pt x="688" y="1398"/>
                  </a:cubicBezTo>
                  <a:cubicBezTo>
                    <a:pt x="1065" y="1398"/>
                    <a:pt x="1398" y="1088"/>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solidFill>
          <a:schemeClr val="lt1"/>
        </a:solidFill>
      </p:bgPr>
    </p:bg>
    <p:spTree>
      <p:nvGrpSpPr>
        <p:cNvPr id="427" name="Shape 427"/>
        <p:cNvGrpSpPr/>
        <p:nvPr/>
      </p:nvGrpSpPr>
      <p:grpSpPr>
        <a:xfrm>
          <a:off x="0" y="0"/>
          <a:ext cx="0" cy="0"/>
          <a:chOff x="0" y="0"/>
          <a:chExt cx="0" cy="0"/>
        </a:xfrm>
      </p:grpSpPr>
      <p:grpSp>
        <p:nvGrpSpPr>
          <p:cNvPr id="428" name="Google Shape;428;p23"/>
          <p:cNvGrpSpPr/>
          <p:nvPr/>
        </p:nvGrpSpPr>
        <p:grpSpPr>
          <a:xfrm>
            <a:off x="6806444" y="489452"/>
            <a:ext cx="2105377" cy="222000"/>
            <a:chOff x="4106184" y="4184935"/>
            <a:chExt cx="958908" cy="101116"/>
          </a:xfrm>
        </p:grpSpPr>
        <p:sp>
          <p:nvSpPr>
            <p:cNvPr id="429" name="Google Shape;429;p23"/>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3"/>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 name="Google Shape;431;p23"/>
          <p:cNvGrpSpPr/>
          <p:nvPr/>
        </p:nvGrpSpPr>
        <p:grpSpPr>
          <a:xfrm>
            <a:off x="136919" y="4788102"/>
            <a:ext cx="2105377" cy="222000"/>
            <a:chOff x="4106184" y="4184935"/>
            <a:chExt cx="958908" cy="101116"/>
          </a:xfrm>
        </p:grpSpPr>
        <p:sp>
          <p:nvSpPr>
            <p:cNvPr id="432" name="Google Shape;432;p23"/>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3"/>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 name="Google Shape;434;p23"/>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5" name="Google Shape;435;p23"/>
          <p:cNvSpPr txBox="1"/>
          <p:nvPr>
            <p:ph idx="2" type="title"/>
          </p:nvPr>
        </p:nvSpPr>
        <p:spPr>
          <a:xfrm>
            <a:off x="1101175" y="1835250"/>
            <a:ext cx="1986000" cy="527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6" name="Google Shape;436;p23"/>
          <p:cNvSpPr txBox="1"/>
          <p:nvPr>
            <p:ph idx="1" type="subTitle"/>
          </p:nvPr>
        </p:nvSpPr>
        <p:spPr>
          <a:xfrm>
            <a:off x="1101175" y="2290372"/>
            <a:ext cx="19860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7" name="Google Shape;437;p23"/>
          <p:cNvSpPr txBox="1"/>
          <p:nvPr>
            <p:ph idx="3" type="title"/>
          </p:nvPr>
        </p:nvSpPr>
        <p:spPr>
          <a:xfrm>
            <a:off x="3578948" y="1835250"/>
            <a:ext cx="1986000" cy="527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8" name="Google Shape;438;p23"/>
          <p:cNvSpPr txBox="1"/>
          <p:nvPr>
            <p:ph idx="4" type="subTitle"/>
          </p:nvPr>
        </p:nvSpPr>
        <p:spPr>
          <a:xfrm>
            <a:off x="3578948" y="2290372"/>
            <a:ext cx="19860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9" name="Google Shape;439;p23"/>
          <p:cNvSpPr txBox="1"/>
          <p:nvPr>
            <p:ph idx="5" type="title"/>
          </p:nvPr>
        </p:nvSpPr>
        <p:spPr>
          <a:xfrm>
            <a:off x="1101175" y="3486752"/>
            <a:ext cx="1986000" cy="527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0" name="Google Shape;440;p23"/>
          <p:cNvSpPr txBox="1"/>
          <p:nvPr>
            <p:ph idx="6" type="subTitle"/>
          </p:nvPr>
        </p:nvSpPr>
        <p:spPr>
          <a:xfrm>
            <a:off x="1101175" y="3941873"/>
            <a:ext cx="19860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accent5"/>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1" name="Google Shape;441;p23"/>
          <p:cNvSpPr txBox="1"/>
          <p:nvPr>
            <p:ph idx="7" type="title"/>
          </p:nvPr>
        </p:nvSpPr>
        <p:spPr>
          <a:xfrm>
            <a:off x="3578948" y="3486752"/>
            <a:ext cx="1986000" cy="527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2" name="Google Shape;442;p23"/>
          <p:cNvSpPr txBox="1"/>
          <p:nvPr>
            <p:ph idx="8" type="subTitle"/>
          </p:nvPr>
        </p:nvSpPr>
        <p:spPr>
          <a:xfrm>
            <a:off x="3578948" y="3941873"/>
            <a:ext cx="19860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3" name="Google Shape;443;p23"/>
          <p:cNvSpPr txBox="1"/>
          <p:nvPr>
            <p:ph idx="9" type="title"/>
          </p:nvPr>
        </p:nvSpPr>
        <p:spPr>
          <a:xfrm>
            <a:off x="6056727" y="1835250"/>
            <a:ext cx="1986000" cy="527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4" name="Google Shape;444;p23"/>
          <p:cNvSpPr txBox="1"/>
          <p:nvPr>
            <p:ph idx="13" type="subTitle"/>
          </p:nvPr>
        </p:nvSpPr>
        <p:spPr>
          <a:xfrm>
            <a:off x="6056727" y="2290372"/>
            <a:ext cx="19860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5" name="Google Shape;445;p23"/>
          <p:cNvSpPr txBox="1"/>
          <p:nvPr>
            <p:ph idx="14" type="title"/>
          </p:nvPr>
        </p:nvSpPr>
        <p:spPr>
          <a:xfrm>
            <a:off x="6056727" y="3486752"/>
            <a:ext cx="1986000" cy="527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6" name="Google Shape;446;p23"/>
          <p:cNvSpPr txBox="1"/>
          <p:nvPr>
            <p:ph idx="15" type="subTitle"/>
          </p:nvPr>
        </p:nvSpPr>
        <p:spPr>
          <a:xfrm>
            <a:off x="6056727" y="3941873"/>
            <a:ext cx="1986000" cy="4848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bg>
      <p:bgPr>
        <a:solidFill>
          <a:schemeClr val="lt1"/>
        </a:solidFill>
      </p:bgPr>
    </p:bg>
    <p:spTree>
      <p:nvGrpSpPr>
        <p:cNvPr id="447" name="Shape 447"/>
        <p:cNvGrpSpPr/>
        <p:nvPr/>
      </p:nvGrpSpPr>
      <p:grpSpPr>
        <a:xfrm>
          <a:off x="0" y="0"/>
          <a:ext cx="0" cy="0"/>
          <a:chOff x="0" y="0"/>
          <a:chExt cx="0" cy="0"/>
        </a:xfrm>
      </p:grpSpPr>
      <p:sp>
        <p:nvSpPr>
          <p:cNvPr id="448" name="Google Shape;448;p24"/>
          <p:cNvSpPr txBox="1"/>
          <p:nvPr>
            <p:ph hasCustomPrompt="1" type="title"/>
          </p:nvPr>
        </p:nvSpPr>
        <p:spPr>
          <a:xfrm>
            <a:off x="713225" y="549998"/>
            <a:ext cx="4696800" cy="6768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49" name="Google Shape;449;p24"/>
          <p:cNvSpPr txBox="1"/>
          <p:nvPr>
            <p:ph idx="1" type="subTitle"/>
          </p:nvPr>
        </p:nvSpPr>
        <p:spPr>
          <a:xfrm>
            <a:off x="713225" y="1226798"/>
            <a:ext cx="4696800" cy="59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7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0" name="Google Shape;450;p24"/>
          <p:cNvSpPr txBox="1"/>
          <p:nvPr>
            <p:ph hasCustomPrompt="1" idx="2" type="title"/>
          </p:nvPr>
        </p:nvSpPr>
        <p:spPr>
          <a:xfrm>
            <a:off x="3733975" y="1825609"/>
            <a:ext cx="4696800" cy="6768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1" name="Google Shape;451;p24"/>
          <p:cNvSpPr txBox="1"/>
          <p:nvPr>
            <p:ph idx="3" type="subTitle"/>
          </p:nvPr>
        </p:nvSpPr>
        <p:spPr>
          <a:xfrm>
            <a:off x="3733975" y="2502392"/>
            <a:ext cx="4696800" cy="5988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PT Sans"/>
              <a:buNone/>
              <a:defRPr sz="17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2" name="Google Shape;452;p24"/>
          <p:cNvSpPr txBox="1"/>
          <p:nvPr>
            <p:ph hasCustomPrompt="1" idx="4" type="title"/>
          </p:nvPr>
        </p:nvSpPr>
        <p:spPr>
          <a:xfrm>
            <a:off x="713225" y="3101186"/>
            <a:ext cx="4696800" cy="6768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3" name="Google Shape;453;p24"/>
          <p:cNvSpPr txBox="1"/>
          <p:nvPr>
            <p:ph idx="5" type="subTitle"/>
          </p:nvPr>
        </p:nvSpPr>
        <p:spPr>
          <a:xfrm>
            <a:off x="713225" y="3777986"/>
            <a:ext cx="4696800" cy="59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7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bg>
      <p:bgPr>
        <a:solidFill>
          <a:schemeClr val="lt1"/>
        </a:solidFill>
      </p:bgPr>
    </p:bg>
    <p:spTree>
      <p:nvGrpSpPr>
        <p:cNvPr id="454" name="Shape 454"/>
        <p:cNvGrpSpPr/>
        <p:nvPr/>
      </p:nvGrpSpPr>
      <p:grpSpPr>
        <a:xfrm>
          <a:off x="0" y="0"/>
          <a:ext cx="0" cy="0"/>
          <a:chOff x="0" y="0"/>
          <a:chExt cx="0" cy="0"/>
        </a:xfrm>
      </p:grpSpPr>
      <p:sp>
        <p:nvSpPr>
          <p:cNvPr id="455" name="Google Shape;455;p25"/>
          <p:cNvSpPr txBox="1"/>
          <p:nvPr>
            <p:ph hasCustomPrompt="1" type="title"/>
          </p:nvPr>
        </p:nvSpPr>
        <p:spPr>
          <a:xfrm>
            <a:off x="1474975" y="1805175"/>
            <a:ext cx="1100400" cy="406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a:highlight>
                  <a:schemeClr val="accent1"/>
                </a:highlight>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6" name="Google Shape;456;p25"/>
          <p:cNvSpPr txBox="1"/>
          <p:nvPr>
            <p:ph idx="1" type="subTitle"/>
          </p:nvPr>
        </p:nvSpPr>
        <p:spPr>
          <a:xfrm>
            <a:off x="938500" y="3526925"/>
            <a:ext cx="2173200" cy="832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7" name="Google Shape;457;p25"/>
          <p:cNvSpPr txBox="1"/>
          <p:nvPr>
            <p:ph idx="2" type="subTitle"/>
          </p:nvPr>
        </p:nvSpPr>
        <p:spPr>
          <a:xfrm>
            <a:off x="938500" y="3034975"/>
            <a:ext cx="2173200" cy="500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000">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58" name="Google Shape;458;p25"/>
          <p:cNvSpPr txBox="1"/>
          <p:nvPr>
            <p:ph hasCustomPrompt="1" idx="3" type="title"/>
          </p:nvPr>
        </p:nvSpPr>
        <p:spPr>
          <a:xfrm>
            <a:off x="3873100" y="1805175"/>
            <a:ext cx="1397700" cy="406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a:highlight>
                  <a:schemeClr val="accent1"/>
                </a:highlight>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9" name="Google Shape;459;p25"/>
          <p:cNvSpPr txBox="1"/>
          <p:nvPr>
            <p:ph idx="4" type="subTitle"/>
          </p:nvPr>
        </p:nvSpPr>
        <p:spPr>
          <a:xfrm>
            <a:off x="3485400" y="3526925"/>
            <a:ext cx="2173200" cy="832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60" name="Google Shape;460;p25"/>
          <p:cNvSpPr txBox="1"/>
          <p:nvPr>
            <p:ph idx="5" type="subTitle"/>
          </p:nvPr>
        </p:nvSpPr>
        <p:spPr>
          <a:xfrm>
            <a:off x="3485400" y="3034975"/>
            <a:ext cx="2173200" cy="500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000">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61" name="Google Shape;461;p25"/>
          <p:cNvSpPr txBox="1"/>
          <p:nvPr>
            <p:ph hasCustomPrompt="1" idx="6" type="title"/>
          </p:nvPr>
        </p:nvSpPr>
        <p:spPr>
          <a:xfrm>
            <a:off x="6417675" y="1805175"/>
            <a:ext cx="1397700" cy="406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a:highlight>
                  <a:schemeClr val="accent1"/>
                </a:highlight>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62" name="Google Shape;462;p25"/>
          <p:cNvSpPr txBox="1"/>
          <p:nvPr>
            <p:ph idx="7" type="subTitle"/>
          </p:nvPr>
        </p:nvSpPr>
        <p:spPr>
          <a:xfrm>
            <a:off x="6032300" y="3526925"/>
            <a:ext cx="2173200" cy="8325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63" name="Google Shape;463;p25"/>
          <p:cNvSpPr txBox="1"/>
          <p:nvPr>
            <p:ph idx="8" type="subTitle"/>
          </p:nvPr>
        </p:nvSpPr>
        <p:spPr>
          <a:xfrm>
            <a:off x="6032300" y="3034975"/>
            <a:ext cx="2173200" cy="500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000">
                <a:latin typeface="Poppins"/>
                <a:ea typeface="Poppins"/>
                <a:cs typeface="Poppins"/>
                <a:sym typeface="Poppi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64" name="Google Shape;464;p25"/>
          <p:cNvSpPr txBox="1"/>
          <p:nvPr>
            <p:ph idx="9" type="title"/>
          </p:nvPr>
        </p:nvSpPr>
        <p:spPr>
          <a:xfrm>
            <a:off x="720000" y="557784"/>
            <a:ext cx="77040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65" name="Google Shape;465;p25"/>
          <p:cNvGrpSpPr/>
          <p:nvPr/>
        </p:nvGrpSpPr>
        <p:grpSpPr>
          <a:xfrm rot="5400000">
            <a:off x="7963263" y="539600"/>
            <a:ext cx="1455515" cy="649000"/>
            <a:chOff x="1442900" y="515900"/>
            <a:chExt cx="1167775" cy="520700"/>
          </a:xfrm>
        </p:grpSpPr>
        <p:sp>
          <p:nvSpPr>
            <p:cNvPr id="466" name="Google Shape;466;p25"/>
            <p:cNvSpPr/>
            <p:nvPr/>
          </p:nvSpPr>
          <p:spPr>
            <a:xfrm>
              <a:off x="1442900" y="515900"/>
              <a:ext cx="34400" cy="34975"/>
            </a:xfrm>
            <a:custGeom>
              <a:rect b="b" l="l" r="r" t="t"/>
              <a:pathLst>
                <a:path extrusionOk="0" h="1399" w="1376">
                  <a:moveTo>
                    <a:pt x="688" y="1"/>
                  </a:moveTo>
                  <a:cubicBezTo>
                    <a:pt x="311" y="1"/>
                    <a:pt x="1" y="311"/>
                    <a:pt x="1" y="711"/>
                  </a:cubicBezTo>
                  <a:cubicBezTo>
                    <a:pt x="1" y="1088"/>
                    <a:pt x="311" y="1398"/>
                    <a:pt x="688" y="1398"/>
                  </a:cubicBezTo>
                  <a:cubicBezTo>
                    <a:pt x="1065" y="1398"/>
                    <a:pt x="1376" y="1088"/>
                    <a:pt x="1376" y="711"/>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5"/>
            <p:cNvSpPr/>
            <p:nvPr/>
          </p:nvSpPr>
          <p:spPr>
            <a:xfrm>
              <a:off x="1523850" y="59687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5"/>
            <p:cNvSpPr/>
            <p:nvPr/>
          </p:nvSpPr>
          <p:spPr>
            <a:xfrm>
              <a:off x="1604800" y="515900"/>
              <a:ext cx="34425" cy="34975"/>
            </a:xfrm>
            <a:custGeom>
              <a:rect b="b" l="l" r="r" t="t"/>
              <a:pathLst>
                <a:path extrusionOk="0" h="1399" w="1377">
                  <a:moveTo>
                    <a:pt x="688" y="1"/>
                  </a:moveTo>
                  <a:cubicBezTo>
                    <a:pt x="311" y="1"/>
                    <a:pt x="1" y="311"/>
                    <a:pt x="1" y="711"/>
                  </a:cubicBezTo>
                  <a:cubicBezTo>
                    <a:pt x="1" y="1088"/>
                    <a:pt x="311" y="1398"/>
                    <a:pt x="688" y="1398"/>
                  </a:cubicBezTo>
                  <a:cubicBezTo>
                    <a:pt x="1066" y="1398"/>
                    <a:pt x="1376" y="1088"/>
                    <a:pt x="1376" y="711"/>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5"/>
            <p:cNvSpPr/>
            <p:nvPr/>
          </p:nvSpPr>
          <p:spPr>
            <a:xfrm>
              <a:off x="16857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5"/>
            <p:cNvSpPr/>
            <p:nvPr/>
          </p:nvSpPr>
          <p:spPr>
            <a:xfrm>
              <a:off x="1766725" y="515900"/>
              <a:ext cx="34400" cy="34975"/>
            </a:xfrm>
            <a:custGeom>
              <a:rect b="b" l="l" r="r" t="t"/>
              <a:pathLst>
                <a:path extrusionOk="0" h="1399" w="1376">
                  <a:moveTo>
                    <a:pt x="688" y="1"/>
                  </a:moveTo>
                  <a:cubicBezTo>
                    <a:pt x="311" y="1"/>
                    <a:pt x="0" y="311"/>
                    <a:pt x="0" y="711"/>
                  </a:cubicBezTo>
                  <a:cubicBezTo>
                    <a:pt x="0" y="1088"/>
                    <a:pt x="311" y="1398"/>
                    <a:pt x="688" y="1398"/>
                  </a:cubicBezTo>
                  <a:cubicBezTo>
                    <a:pt x="1065" y="1398"/>
                    <a:pt x="1375" y="1088"/>
                    <a:pt x="1375" y="711"/>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5"/>
            <p:cNvSpPr/>
            <p:nvPr/>
          </p:nvSpPr>
          <p:spPr>
            <a:xfrm>
              <a:off x="18476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5"/>
            <p:cNvSpPr/>
            <p:nvPr/>
          </p:nvSpPr>
          <p:spPr>
            <a:xfrm>
              <a:off x="1928075" y="515900"/>
              <a:ext cx="34950" cy="34975"/>
            </a:xfrm>
            <a:custGeom>
              <a:rect b="b" l="l" r="r" t="t"/>
              <a:pathLst>
                <a:path extrusionOk="0" h="1399" w="1398">
                  <a:moveTo>
                    <a:pt x="710" y="1"/>
                  </a:moveTo>
                  <a:cubicBezTo>
                    <a:pt x="311" y="1"/>
                    <a:pt x="0" y="311"/>
                    <a:pt x="0" y="711"/>
                  </a:cubicBezTo>
                  <a:cubicBezTo>
                    <a:pt x="0" y="1088"/>
                    <a:pt x="311" y="1398"/>
                    <a:pt x="710" y="1398"/>
                  </a:cubicBezTo>
                  <a:cubicBezTo>
                    <a:pt x="1087" y="1398"/>
                    <a:pt x="1398" y="1088"/>
                    <a:pt x="1398" y="711"/>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5"/>
            <p:cNvSpPr/>
            <p:nvPr/>
          </p:nvSpPr>
          <p:spPr>
            <a:xfrm>
              <a:off x="2009025" y="596875"/>
              <a:ext cx="34950" cy="34950"/>
            </a:xfrm>
            <a:custGeom>
              <a:rect b="b" l="l" r="r" t="t"/>
              <a:pathLst>
                <a:path extrusionOk="0" h="1398" w="1398">
                  <a:moveTo>
                    <a:pt x="710" y="0"/>
                  </a:moveTo>
                  <a:cubicBezTo>
                    <a:pt x="311" y="0"/>
                    <a:pt x="1" y="311"/>
                    <a:pt x="1" y="710"/>
                  </a:cubicBezTo>
                  <a:cubicBezTo>
                    <a:pt x="1" y="1087"/>
                    <a:pt x="311" y="1397"/>
                    <a:pt x="710" y="1397"/>
                  </a:cubicBezTo>
                  <a:cubicBezTo>
                    <a:pt x="1087" y="1397"/>
                    <a:pt x="1398" y="1087"/>
                    <a:pt x="1398" y="710"/>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5"/>
            <p:cNvSpPr/>
            <p:nvPr/>
          </p:nvSpPr>
          <p:spPr>
            <a:xfrm>
              <a:off x="2089975" y="515900"/>
              <a:ext cx="34975" cy="34975"/>
            </a:xfrm>
            <a:custGeom>
              <a:rect b="b" l="l" r="r" t="t"/>
              <a:pathLst>
                <a:path extrusionOk="0" h="1399" w="1399">
                  <a:moveTo>
                    <a:pt x="711" y="1"/>
                  </a:moveTo>
                  <a:cubicBezTo>
                    <a:pt x="311" y="1"/>
                    <a:pt x="1" y="311"/>
                    <a:pt x="1" y="711"/>
                  </a:cubicBezTo>
                  <a:cubicBezTo>
                    <a:pt x="1" y="1088"/>
                    <a:pt x="311" y="1398"/>
                    <a:pt x="711" y="1398"/>
                  </a:cubicBezTo>
                  <a:cubicBezTo>
                    <a:pt x="1088" y="1398"/>
                    <a:pt x="1398" y="1088"/>
                    <a:pt x="1398" y="711"/>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5"/>
            <p:cNvSpPr/>
            <p:nvPr/>
          </p:nvSpPr>
          <p:spPr>
            <a:xfrm>
              <a:off x="2170950" y="59687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7" y="1087"/>
                    <a:pt x="1397" y="710"/>
                  </a:cubicBezTo>
                  <a:cubicBezTo>
                    <a:pt x="1397"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5"/>
            <p:cNvSpPr/>
            <p:nvPr/>
          </p:nvSpPr>
          <p:spPr>
            <a:xfrm>
              <a:off x="2251900" y="515900"/>
              <a:ext cx="34950" cy="34975"/>
            </a:xfrm>
            <a:custGeom>
              <a:rect b="b" l="l" r="r" t="t"/>
              <a:pathLst>
                <a:path extrusionOk="0" h="1399" w="1398">
                  <a:moveTo>
                    <a:pt x="688" y="1"/>
                  </a:moveTo>
                  <a:cubicBezTo>
                    <a:pt x="311" y="1"/>
                    <a:pt x="0" y="311"/>
                    <a:pt x="0" y="711"/>
                  </a:cubicBezTo>
                  <a:cubicBezTo>
                    <a:pt x="0" y="1088"/>
                    <a:pt x="311" y="1398"/>
                    <a:pt x="688" y="1398"/>
                  </a:cubicBezTo>
                  <a:cubicBezTo>
                    <a:pt x="1087" y="1398"/>
                    <a:pt x="1397" y="1088"/>
                    <a:pt x="1397" y="711"/>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5"/>
            <p:cNvSpPr/>
            <p:nvPr/>
          </p:nvSpPr>
          <p:spPr>
            <a:xfrm>
              <a:off x="2332850" y="59687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5"/>
            <p:cNvSpPr/>
            <p:nvPr/>
          </p:nvSpPr>
          <p:spPr>
            <a:xfrm>
              <a:off x="2413800" y="515900"/>
              <a:ext cx="34950" cy="34975"/>
            </a:xfrm>
            <a:custGeom>
              <a:rect b="b" l="l" r="r" t="t"/>
              <a:pathLst>
                <a:path extrusionOk="0" h="1399" w="1398">
                  <a:moveTo>
                    <a:pt x="688" y="1"/>
                  </a:moveTo>
                  <a:cubicBezTo>
                    <a:pt x="311" y="1"/>
                    <a:pt x="1" y="311"/>
                    <a:pt x="1" y="711"/>
                  </a:cubicBezTo>
                  <a:cubicBezTo>
                    <a:pt x="1" y="1088"/>
                    <a:pt x="311" y="1398"/>
                    <a:pt x="688" y="1398"/>
                  </a:cubicBezTo>
                  <a:cubicBezTo>
                    <a:pt x="1087" y="1398"/>
                    <a:pt x="1398" y="1088"/>
                    <a:pt x="1398" y="711"/>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5"/>
            <p:cNvSpPr/>
            <p:nvPr/>
          </p:nvSpPr>
          <p:spPr>
            <a:xfrm>
              <a:off x="2494750" y="59687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5"/>
            <p:cNvSpPr/>
            <p:nvPr/>
          </p:nvSpPr>
          <p:spPr>
            <a:xfrm>
              <a:off x="2575700" y="515900"/>
              <a:ext cx="34975" cy="34975"/>
            </a:xfrm>
            <a:custGeom>
              <a:rect b="b" l="l" r="r" t="t"/>
              <a:pathLst>
                <a:path extrusionOk="0" h="1399" w="1399">
                  <a:moveTo>
                    <a:pt x="688" y="1"/>
                  </a:moveTo>
                  <a:cubicBezTo>
                    <a:pt x="311" y="1"/>
                    <a:pt x="1" y="311"/>
                    <a:pt x="1" y="711"/>
                  </a:cubicBezTo>
                  <a:cubicBezTo>
                    <a:pt x="1" y="1088"/>
                    <a:pt x="311" y="1398"/>
                    <a:pt x="688" y="1398"/>
                  </a:cubicBezTo>
                  <a:cubicBezTo>
                    <a:pt x="1065" y="1398"/>
                    <a:pt x="1398" y="1088"/>
                    <a:pt x="1398" y="711"/>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5"/>
            <p:cNvSpPr/>
            <p:nvPr/>
          </p:nvSpPr>
          <p:spPr>
            <a:xfrm>
              <a:off x="1442900" y="67782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5"/>
            <p:cNvSpPr/>
            <p:nvPr/>
          </p:nvSpPr>
          <p:spPr>
            <a:xfrm>
              <a:off x="1523850" y="758775"/>
              <a:ext cx="34400" cy="34950"/>
            </a:xfrm>
            <a:custGeom>
              <a:rect b="b" l="l" r="r" t="t"/>
              <a:pathLst>
                <a:path extrusionOk="0" h="1398" w="1376">
                  <a:moveTo>
                    <a:pt x="688" y="0"/>
                  </a:moveTo>
                  <a:cubicBezTo>
                    <a:pt x="311" y="0"/>
                    <a:pt x="1" y="311"/>
                    <a:pt x="1" y="688"/>
                  </a:cubicBezTo>
                  <a:cubicBezTo>
                    <a:pt x="1" y="1087"/>
                    <a:pt x="311" y="1398"/>
                    <a:pt x="688" y="1398"/>
                  </a:cubicBezTo>
                  <a:cubicBezTo>
                    <a:pt x="1065" y="1398"/>
                    <a:pt x="1376" y="1087"/>
                    <a:pt x="1376" y="688"/>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5"/>
            <p:cNvSpPr/>
            <p:nvPr/>
          </p:nvSpPr>
          <p:spPr>
            <a:xfrm>
              <a:off x="1604800" y="677825"/>
              <a:ext cx="34425" cy="34950"/>
            </a:xfrm>
            <a:custGeom>
              <a:rect b="b" l="l" r="r" t="t"/>
              <a:pathLst>
                <a:path extrusionOk="0" h="1398" w="1377">
                  <a:moveTo>
                    <a:pt x="688" y="0"/>
                  </a:moveTo>
                  <a:cubicBezTo>
                    <a:pt x="311" y="0"/>
                    <a:pt x="1" y="311"/>
                    <a:pt x="1" y="710"/>
                  </a:cubicBezTo>
                  <a:cubicBezTo>
                    <a:pt x="1" y="1087"/>
                    <a:pt x="311" y="1397"/>
                    <a:pt x="688" y="1397"/>
                  </a:cubicBezTo>
                  <a:cubicBezTo>
                    <a:pt x="1066" y="1397"/>
                    <a:pt x="1376" y="1087"/>
                    <a:pt x="1376" y="710"/>
                  </a:cubicBezTo>
                  <a:cubicBezTo>
                    <a:pt x="1376" y="311"/>
                    <a:pt x="1066"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5"/>
            <p:cNvSpPr/>
            <p:nvPr/>
          </p:nvSpPr>
          <p:spPr>
            <a:xfrm>
              <a:off x="16857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5" y="1087"/>
                    <a:pt x="1375" y="688"/>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5"/>
            <p:cNvSpPr/>
            <p:nvPr/>
          </p:nvSpPr>
          <p:spPr>
            <a:xfrm>
              <a:off x="1766725" y="67782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5"/>
            <p:cNvSpPr/>
            <p:nvPr/>
          </p:nvSpPr>
          <p:spPr>
            <a:xfrm>
              <a:off x="18476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6" y="1087"/>
                    <a:pt x="1376" y="688"/>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5"/>
            <p:cNvSpPr/>
            <p:nvPr/>
          </p:nvSpPr>
          <p:spPr>
            <a:xfrm>
              <a:off x="1928075" y="67782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8" y="1087"/>
                    <a:pt x="1398" y="710"/>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5"/>
            <p:cNvSpPr/>
            <p:nvPr/>
          </p:nvSpPr>
          <p:spPr>
            <a:xfrm>
              <a:off x="2009025" y="758775"/>
              <a:ext cx="34950" cy="34950"/>
            </a:xfrm>
            <a:custGeom>
              <a:rect b="b" l="l" r="r" t="t"/>
              <a:pathLst>
                <a:path extrusionOk="0" h="1398" w="1398">
                  <a:moveTo>
                    <a:pt x="710" y="0"/>
                  </a:moveTo>
                  <a:cubicBezTo>
                    <a:pt x="311" y="0"/>
                    <a:pt x="1" y="311"/>
                    <a:pt x="1" y="688"/>
                  </a:cubicBezTo>
                  <a:cubicBezTo>
                    <a:pt x="1" y="1087"/>
                    <a:pt x="311" y="1398"/>
                    <a:pt x="710" y="1398"/>
                  </a:cubicBezTo>
                  <a:cubicBezTo>
                    <a:pt x="1087" y="1398"/>
                    <a:pt x="1398" y="1087"/>
                    <a:pt x="1398" y="688"/>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5"/>
            <p:cNvSpPr/>
            <p:nvPr/>
          </p:nvSpPr>
          <p:spPr>
            <a:xfrm>
              <a:off x="2089975" y="677825"/>
              <a:ext cx="34975" cy="34950"/>
            </a:xfrm>
            <a:custGeom>
              <a:rect b="b" l="l" r="r" t="t"/>
              <a:pathLst>
                <a:path extrusionOk="0" h="1398" w="1399">
                  <a:moveTo>
                    <a:pt x="711" y="0"/>
                  </a:moveTo>
                  <a:cubicBezTo>
                    <a:pt x="311" y="0"/>
                    <a:pt x="1" y="311"/>
                    <a:pt x="1" y="710"/>
                  </a:cubicBezTo>
                  <a:cubicBezTo>
                    <a:pt x="1" y="1087"/>
                    <a:pt x="311" y="1397"/>
                    <a:pt x="711" y="1397"/>
                  </a:cubicBezTo>
                  <a:cubicBezTo>
                    <a:pt x="1088" y="1397"/>
                    <a:pt x="1398" y="1087"/>
                    <a:pt x="1398" y="710"/>
                  </a:cubicBezTo>
                  <a:cubicBezTo>
                    <a:pt x="1398" y="311"/>
                    <a:pt x="1088" y="0"/>
                    <a:pt x="7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5"/>
            <p:cNvSpPr/>
            <p:nvPr/>
          </p:nvSpPr>
          <p:spPr>
            <a:xfrm>
              <a:off x="2170950" y="758775"/>
              <a:ext cx="34950" cy="34950"/>
            </a:xfrm>
            <a:custGeom>
              <a:rect b="b" l="l" r="r" t="t"/>
              <a:pathLst>
                <a:path extrusionOk="0" h="1398" w="1398">
                  <a:moveTo>
                    <a:pt x="710" y="0"/>
                  </a:moveTo>
                  <a:cubicBezTo>
                    <a:pt x="311" y="0"/>
                    <a:pt x="0" y="311"/>
                    <a:pt x="0" y="688"/>
                  </a:cubicBezTo>
                  <a:cubicBezTo>
                    <a:pt x="0" y="1087"/>
                    <a:pt x="311" y="1398"/>
                    <a:pt x="710" y="1398"/>
                  </a:cubicBezTo>
                  <a:cubicBezTo>
                    <a:pt x="1087" y="1398"/>
                    <a:pt x="1397" y="1087"/>
                    <a:pt x="1397" y="688"/>
                  </a:cubicBezTo>
                  <a:cubicBezTo>
                    <a:pt x="1397"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5"/>
            <p:cNvSpPr/>
            <p:nvPr/>
          </p:nvSpPr>
          <p:spPr>
            <a:xfrm>
              <a:off x="2251900" y="67782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7" y="1087"/>
                    <a:pt x="1397" y="710"/>
                  </a:cubicBezTo>
                  <a:cubicBezTo>
                    <a:pt x="1397"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5"/>
            <p:cNvSpPr/>
            <p:nvPr/>
          </p:nvSpPr>
          <p:spPr>
            <a:xfrm>
              <a:off x="2332850" y="758775"/>
              <a:ext cx="34950" cy="34950"/>
            </a:xfrm>
            <a:custGeom>
              <a:rect b="b" l="l" r="r" t="t"/>
              <a:pathLst>
                <a:path extrusionOk="0" h="1398" w="1398">
                  <a:moveTo>
                    <a:pt x="688" y="0"/>
                  </a:moveTo>
                  <a:cubicBezTo>
                    <a:pt x="311" y="0"/>
                    <a:pt x="0" y="311"/>
                    <a:pt x="0" y="688"/>
                  </a:cubicBezTo>
                  <a:cubicBezTo>
                    <a:pt x="0" y="1087"/>
                    <a:pt x="311" y="1398"/>
                    <a:pt x="688" y="1398"/>
                  </a:cubicBezTo>
                  <a:cubicBezTo>
                    <a:pt x="1087" y="1398"/>
                    <a:pt x="1398" y="1087"/>
                    <a:pt x="1398" y="688"/>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5"/>
            <p:cNvSpPr/>
            <p:nvPr/>
          </p:nvSpPr>
          <p:spPr>
            <a:xfrm>
              <a:off x="2413800" y="67782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5"/>
            <p:cNvSpPr/>
            <p:nvPr/>
          </p:nvSpPr>
          <p:spPr>
            <a:xfrm>
              <a:off x="2494750" y="758775"/>
              <a:ext cx="34950" cy="34950"/>
            </a:xfrm>
            <a:custGeom>
              <a:rect b="b" l="l" r="r" t="t"/>
              <a:pathLst>
                <a:path extrusionOk="0" h="1398" w="1398">
                  <a:moveTo>
                    <a:pt x="688" y="0"/>
                  </a:moveTo>
                  <a:cubicBezTo>
                    <a:pt x="311" y="0"/>
                    <a:pt x="1" y="311"/>
                    <a:pt x="1" y="688"/>
                  </a:cubicBezTo>
                  <a:cubicBezTo>
                    <a:pt x="1" y="1087"/>
                    <a:pt x="311" y="1398"/>
                    <a:pt x="688" y="1398"/>
                  </a:cubicBezTo>
                  <a:cubicBezTo>
                    <a:pt x="1087" y="1398"/>
                    <a:pt x="1398" y="1087"/>
                    <a:pt x="1398" y="688"/>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5"/>
            <p:cNvSpPr/>
            <p:nvPr/>
          </p:nvSpPr>
          <p:spPr>
            <a:xfrm>
              <a:off x="2575700" y="677825"/>
              <a:ext cx="34975" cy="34950"/>
            </a:xfrm>
            <a:custGeom>
              <a:rect b="b" l="l" r="r" t="t"/>
              <a:pathLst>
                <a:path extrusionOk="0" h="1398" w="1399">
                  <a:moveTo>
                    <a:pt x="688" y="0"/>
                  </a:moveTo>
                  <a:cubicBezTo>
                    <a:pt x="311" y="0"/>
                    <a:pt x="1" y="311"/>
                    <a:pt x="1" y="710"/>
                  </a:cubicBezTo>
                  <a:cubicBezTo>
                    <a:pt x="1" y="1087"/>
                    <a:pt x="311" y="1397"/>
                    <a:pt x="688" y="1397"/>
                  </a:cubicBezTo>
                  <a:cubicBezTo>
                    <a:pt x="1065" y="1397"/>
                    <a:pt x="1398" y="1087"/>
                    <a:pt x="1398" y="710"/>
                  </a:cubicBezTo>
                  <a:cubicBezTo>
                    <a:pt x="1398"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5"/>
            <p:cNvSpPr/>
            <p:nvPr/>
          </p:nvSpPr>
          <p:spPr>
            <a:xfrm>
              <a:off x="1442900" y="839725"/>
              <a:ext cx="34400" cy="34950"/>
            </a:xfrm>
            <a:custGeom>
              <a:rect b="b" l="l" r="r" t="t"/>
              <a:pathLst>
                <a:path extrusionOk="0" h="1398" w="1376">
                  <a:moveTo>
                    <a:pt x="688" y="1"/>
                  </a:moveTo>
                  <a:cubicBezTo>
                    <a:pt x="311" y="1"/>
                    <a:pt x="1" y="311"/>
                    <a:pt x="1" y="688"/>
                  </a:cubicBezTo>
                  <a:cubicBezTo>
                    <a:pt x="1" y="1087"/>
                    <a:pt x="311" y="1398"/>
                    <a:pt x="688" y="1398"/>
                  </a:cubicBezTo>
                  <a:cubicBezTo>
                    <a:pt x="1065" y="1398"/>
                    <a:pt x="1376" y="1087"/>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5"/>
            <p:cNvSpPr/>
            <p:nvPr/>
          </p:nvSpPr>
          <p:spPr>
            <a:xfrm>
              <a:off x="1523850" y="92067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5"/>
            <p:cNvSpPr/>
            <p:nvPr/>
          </p:nvSpPr>
          <p:spPr>
            <a:xfrm>
              <a:off x="1604800" y="839725"/>
              <a:ext cx="34425" cy="34950"/>
            </a:xfrm>
            <a:custGeom>
              <a:rect b="b" l="l" r="r" t="t"/>
              <a:pathLst>
                <a:path extrusionOk="0" h="1398" w="1377">
                  <a:moveTo>
                    <a:pt x="688" y="1"/>
                  </a:moveTo>
                  <a:cubicBezTo>
                    <a:pt x="311" y="1"/>
                    <a:pt x="1" y="311"/>
                    <a:pt x="1" y="688"/>
                  </a:cubicBezTo>
                  <a:cubicBezTo>
                    <a:pt x="1" y="1087"/>
                    <a:pt x="311" y="1398"/>
                    <a:pt x="688" y="1398"/>
                  </a:cubicBezTo>
                  <a:cubicBezTo>
                    <a:pt x="1066" y="1398"/>
                    <a:pt x="1376" y="1087"/>
                    <a:pt x="1376" y="688"/>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5"/>
            <p:cNvSpPr/>
            <p:nvPr/>
          </p:nvSpPr>
          <p:spPr>
            <a:xfrm>
              <a:off x="16857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5"/>
            <p:cNvSpPr/>
            <p:nvPr/>
          </p:nvSpPr>
          <p:spPr>
            <a:xfrm>
              <a:off x="1766725" y="839725"/>
              <a:ext cx="34400" cy="34950"/>
            </a:xfrm>
            <a:custGeom>
              <a:rect b="b" l="l" r="r" t="t"/>
              <a:pathLst>
                <a:path extrusionOk="0" h="1398" w="1376">
                  <a:moveTo>
                    <a:pt x="688" y="1"/>
                  </a:moveTo>
                  <a:cubicBezTo>
                    <a:pt x="311" y="1"/>
                    <a:pt x="0" y="311"/>
                    <a:pt x="0" y="688"/>
                  </a:cubicBezTo>
                  <a:cubicBezTo>
                    <a:pt x="0" y="1087"/>
                    <a:pt x="311" y="1398"/>
                    <a:pt x="688" y="1398"/>
                  </a:cubicBezTo>
                  <a:cubicBezTo>
                    <a:pt x="1065" y="1398"/>
                    <a:pt x="1375" y="1087"/>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5"/>
            <p:cNvSpPr/>
            <p:nvPr/>
          </p:nvSpPr>
          <p:spPr>
            <a:xfrm>
              <a:off x="18476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5"/>
            <p:cNvSpPr/>
            <p:nvPr/>
          </p:nvSpPr>
          <p:spPr>
            <a:xfrm>
              <a:off x="1928075" y="839725"/>
              <a:ext cx="34950" cy="34950"/>
            </a:xfrm>
            <a:custGeom>
              <a:rect b="b" l="l" r="r" t="t"/>
              <a:pathLst>
                <a:path extrusionOk="0" h="1398" w="1398">
                  <a:moveTo>
                    <a:pt x="710" y="1"/>
                  </a:moveTo>
                  <a:cubicBezTo>
                    <a:pt x="311" y="1"/>
                    <a:pt x="0" y="311"/>
                    <a:pt x="0" y="688"/>
                  </a:cubicBezTo>
                  <a:cubicBezTo>
                    <a:pt x="0" y="1087"/>
                    <a:pt x="311" y="1398"/>
                    <a:pt x="710" y="1398"/>
                  </a:cubicBezTo>
                  <a:cubicBezTo>
                    <a:pt x="1087" y="1398"/>
                    <a:pt x="1398" y="1087"/>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5"/>
            <p:cNvSpPr/>
            <p:nvPr/>
          </p:nvSpPr>
          <p:spPr>
            <a:xfrm>
              <a:off x="2009025" y="920675"/>
              <a:ext cx="34950" cy="34975"/>
            </a:xfrm>
            <a:custGeom>
              <a:rect b="b" l="l" r="r" t="t"/>
              <a:pathLst>
                <a:path extrusionOk="0" h="1399" w="1398">
                  <a:moveTo>
                    <a:pt x="710" y="1"/>
                  </a:moveTo>
                  <a:cubicBezTo>
                    <a:pt x="311" y="1"/>
                    <a:pt x="1" y="311"/>
                    <a:pt x="1" y="688"/>
                  </a:cubicBezTo>
                  <a:cubicBezTo>
                    <a:pt x="1" y="1088"/>
                    <a:pt x="311" y="1398"/>
                    <a:pt x="710" y="1398"/>
                  </a:cubicBezTo>
                  <a:cubicBezTo>
                    <a:pt x="1087" y="1398"/>
                    <a:pt x="1398" y="1088"/>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5"/>
            <p:cNvSpPr/>
            <p:nvPr/>
          </p:nvSpPr>
          <p:spPr>
            <a:xfrm>
              <a:off x="2089975" y="839725"/>
              <a:ext cx="34975" cy="34950"/>
            </a:xfrm>
            <a:custGeom>
              <a:rect b="b" l="l" r="r" t="t"/>
              <a:pathLst>
                <a:path extrusionOk="0" h="1398" w="1399">
                  <a:moveTo>
                    <a:pt x="711" y="1"/>
                  </a:moveTo>
                  <a:cubicBezTo>
                    <a:pt x="311" y="1"/>
                    <a:pt x="1" y="311"/>
                    <a:pt x="1" y="688"/>
                  </a:cubicBezTo>
                  <a:cubicBezTo>
                    <a:pt x="1" y="1087"/>
                    <a:pt x="311" y="1398"/>
                    <a:pt x="711" y="1398"/>
                  </a:cubicBezTo>
                  <a:cubicBezTo>
                    <a:pt x="1088" y="1398"/>
                    <a:pt x="1398" y="1087"/>
                    <a:pt x="1398" y="688"/>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5"/>
            <p:cNvSpPr/>
            <p:nvPr/>
          </p:nvSpPr>
          <p:spPr>
            <a:xfrm>
              <a:off x="2170950" y="92067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7" y="1088"/>
                    <a:pt x="1397" y="688"/>
                  </a:cubicBezTo>
                  <a:cubicBezTo>
                    <a:pt x="1397"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5"/>
            <p:cNvSpPr/>
            <p:nvPr/>
          </p:nvSpPr>
          <p:spPr>
            <a:xfrm>
              <a:off x="2251900" y="839725"/>
              <a:ext cx="34950" cy="34950"/>
            </a:xfrm>
            <a:custGeom>
              <a:rect b="b" l="l" r="r" t="t"/>
              <a:pathLst>
                <a:path extrusionOk="0" h="1398" w="1398">
                  <a:moveTo>
                    <a:pt x="688" y="1"/>
                  </a:moveTo>
                  <a:cubicBezTo>
                    <a:pt x="311" y="1"/>
                    <a:pt x="0" y="311"/>
                    <a:pt x="0" y="688"/>
                  </a:cubicBezTo>
                  <a:cubicBezTo>
                    <a:pt x="0" y="1087"/>
                    <a:pt x="311" y="1398"/>
                    <a:pt x="688" y="1398"/>
                  </a:cubicBezTo>
                  <a:cubicBezTo>
                    <a:pt x="1087" y="1398"/>
                    <a:pt x="1397" y="1087"/>
                    <a:pt x="1397" y="688"/>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5"/>
            <p:cNvSpPr/>
            <p:nvPr/>
          </p:nvSpPr>
          <p:spPr>
            <a:xfrm>
              <a:off x="2332850" y="92067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5"/>
            <p:cNvSpPr/>
            <p:nvPr/>
          </p:nvSpPr>
          <p:spPr>
            <a:xfrm>
              <a:off x="2413800" y="839725"/>
              <a:ext cx="34950" cy="34950"/>
            </a:xfrm>
            <a:custGeom>
              <a:rect b="b" l="l" r="r" t="t"/>
              <a:pathLst>
                <a:path extrusionOk="0" h="1398" w="1398">
                  <a:moveTo>
                    <a:pt x="688" y="1"/>
                  </a:moveTo>
                  <a:cubicBezTo>
                    <a:pt x="311" y="1"/>
                    <a:pt x="1" y="311"/>
                    <a:pt x="1" y="688"/>
                  </a:cubicBezTo>
                  <a:cubicBezTo>
                    <a:pt x="1" y="1087"/>
                    <a:pt x="311" y="1398"/>
                    <a:pt x="688" y="1398"/>
                  </a:cubicBezTo>
                  <a:cubicBezTo>
                    <a:pt x="1087" y="1398"/>
                    <a:pt x="1398" y="1087"/>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5"/>
            <p:cNvSpPr/>
            <p:nvPr/>
          </p:nvSpPr>
          <p:spPr>
            <a:xfrm>
              <a:off x="2494750" y="92067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5"/>
            <p:cNvSpPr/>
            <p:nvPr/>
          </p:nvSpPr>
          <p:spPr>
            <a:xfrm>
              <a:off x="2575700" y="839725"/>
              <a:ext cx="34975" cy="34950"/>
            </a:xfrm>
            <a:custGeom>
              <a:rect b="b" l="l" r="r" t="t"/>
              <a:pathLst>
                <a:path extrusionOk="0" h="1398" w="1399">
                  <a:moveTo>
                    <a:pt x="688" y="1"/>
                  </a:moveTo>
                  <a:cubicBezTo>
                    <a:pt x="311" y="1"/>
                    <a:pt x="1" y="311"/>
                    <a:pt x="1" y="688"/>
                  </a:cubicBezTo>
                  <a:cubicBezTo>
                    <a:pt x="1" y="1087"/>
                    <a:pt x="311" y="1398"/>
                    <a:pt x="688" y="1398"/>
                  </a:cubicBezTo>
                  <a:cubicBezTo>
                    <a:pt x="1065" y="1398"/>
                    <a:pt x="1398" y="1087"/>
                    <a:pt x="1398" y="688"/>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5"/>
            <p:cNvSpPr/>
            <p:nvPr/>
          </p:nvSpPr>
          <p:spPr>
            <a:xfrm>
              <a:off x="1442900" y="100162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5"/>
            <p:cNvSpPr/>
            <p:nvPr/>
          </p:nvSpPr>
          <p:spPr>
            <a:xfrm>
              <a:off x="1604800" y="1001625"/>
              <a:ext cx="34425" cy="34975"/>
            </a:xfrm>
            <a:custGeom>
              <a:rect b="b" l="l" r="r" t="t"/>
              <a:pathLst>
                <a:path extrusionOk="0" h="1399" w="1377">
                  <a:moveTo>
                    <a:pt x="688" y="1"/>
                  </a:moveTo>
                  <a:cubicBezTo>
                    <a:pt x="311" y="1"/>
                    <a:pt x="1" y="311"/>
                    <a:pt x="1" y="688"/>
                  </a:cubicBezTo>
                  <a:cubicBezTo>
                    <a:pt x="1" y="1088"/>
                    <a:pt x="311" y="1398"/>
                    <a:pt x="688" y="1398"/>
                  </a:cubicBezTo>
                  <a:cubicBezTo>
                    <a:pt x="1066" y="1398"/>
                    <a:pt x="1376" y="1088"/>
                    <a:pt x="1376" y="688"/>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5"/>
            <p:cNvSpPr/>
            <p:nvPr/>
          </p:nvSpPr>
          <p:spPr>
            <a:xfrm>
              <a:off x="1766725" y="100162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5"/>
            <p:cNvSpPr/>
            <p:nvPr/>
          </p:nvSpPr>
          <p:spPr>
            <a:xfrm>
              <a:off x="1928075" y="100162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8" y="1088"/>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5"/>
            <p:cNvSpPr/>
            <p:nvPr/>
          </p:nvSpPr>
          <p:spPr>
            <a:xfrm>
              <a:off x="2089975" y="1001625"/>
              <a:ext cx="34975" cy="34975"/>
            </a:xfrm>
            <a:custGeom>
              <a:rect b="b" l="l" r="r" t="t"/>
              <a:pathLst>
                <a:path extrusionOk="0" h="1399" w="1399">
                  <a:moveTo>
                    <a:pt x="711" y="1"/>
                  </a:moveTo>
                  <a:cubicBezTo>
                    <a:pt x="311" y="1"/>
                    <a:pt x="1" y="311"/>
                    <a:pt x="1" y="688"/>
                  </a:cubicBezTo>
                  <a:cubicBezTo>
                    <a:pt x="1" y="1088"/>
                    <a:pt x="311" y="1398"/>
                    <a:pt x="711" y="1398"/>
                  </a:cubicBezTo>
                  <a:cubicBezTo>
                    <a:pt x="1088" y="1398"/>
                    <a:pt x="1398" y="1088"/>
                    <a:pt x="1398" y="688"/>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5"/>
            <p:cNvSpPr/>
            <p:nvPr/>
          </p:nvSpPr>
          <p:spPr>
            <a:xfrm>
              <a:off x="2251900" y="100162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7" y="1088"/>
                    <a:pt x="1397" y="688"/>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5"/>
            <p:cNvSpPr/>
            <p:nvPr/>
          </p:nvSpPr>
          <p:spPr>
            <a:xfrm>
              <a:off x="2413800" y="100162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5"/>
            <p:cNvSpPr/>
            <p:nvPr/>
          </p:nvSpPr>
          <p:spPr>
            <a:xfrm>
              <a:off x="2575700" y="1001625"/>
              <a:ext cx="34975" cy="34975"/>
            </a:xfrm>
            <a:custGeom>
              <a:rect b="b" l="l" r="r" t="t"/>
              <a:pathLst>
                <a:path extrusionOk="0" h="1399" w="1399">
                  <a:moveTo>
                    <a:pt x="688" y="1"/>
                  </a:moveTo>
                  <a:cubicBezTo>
                    <a:pt x="311" y="1"/>
                    <a:pt x="1" y="311"/>
                    <a:pt x="1" y="688"/>
                  </a:cubicBezTo>
                  <a:cubicBezTo>
                    <a:pt x="1" y="1088"/>
                    <a:pt x="311" y="1398"/>
                    <a:pt x="688" y="1398"/>
                  </a:cubicBezTo>
                  <a:cubicBezTo>
                    <a:pt x="1065" y="1398"/>
                    <a:pt x="1398" y="1088"/>
                    <a:pt x="1398" y="688"/>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bg>
      <p:bgPr>
        <a:solidFill>
          <a:schemeClr val="lt1"/>
        </a:solidFill>
      </p:bgPr>
    </p:bg>
    <p:spTree>
      <p:nvGrpSpPr>
        <p:cNvPr id="519" name="Shape 519"/>
        <p:cNvGrpSpPr/>
        <p:nvPr/>
      </p:nvGrpSpPr>
      <p:grpSpPr>
        <a:xfrm>
          <a:off x="0" y="0"/>
          <a:ext cx="0" cy="0"/>
          <a:chOff x="0" y="0"/>
          <a:chExt cx="0" cy="0"/>
        </a:xfrm>
      </p:grpSpPr>
      <p:grpSp>
        <p:nvGrpSpPr>
          <p:cNvPr id="520" name="Google Shape;520;p26"/>
          <p:cNvGrpSpPr/>
          <p:nvPr/>
        </p:nvGrpSpPr>
        <p:grpSpPr>
          <a:xfrm>
            <a:off x="8010907" y="165361"/>
            <a:ext cx="1076674" cy="748281"/>
            <a:chOff x="7733225" y="345125"/>
            <a:chExt cx="1083500" cy="753025"/>
          </a:xfrm>
        </p:grpSpPr>
        <p:sp>
          <p:nvSpPr>
            <p:cNvPr id="521" name="Google Shape;521;p26"/>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6"/>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6"/>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6"/>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6"/>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6"/>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6"/>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6"/>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6"/>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6"/>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6"/>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6"/>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6"/>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 name="Google Shape;539;p26"/>
          <p:cNvSpPr txBox="1"/>
          <p:nvPr>
            <p:ph type="title"/>
          </p:nvPr>
        </p:nvSpPr>
        <p:spPr>
          <a:xfrm>
            <a:off x="713225" y="557784"/>
            <a:ext cx="77175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bg>
      <p:bgPr>
        <a:solidFill>
          <a:schemeClr val="lt1"/>
        </a:solidFill>
      </p:bgPr>
    </p:bg>
    <p:spTree>
      <p:nvGrpSpPr>
        <p:cNvPr id="540" name="Shape 540"/>
        <p:cNvGrpSpPr/>
        <p:nvPr/>
      </p:nvGrpSpPr>
      <p:grpSpPr>
        <a:xfrm>
          <a:off x="0" y="0"/>
          <a:ext cx="0" cy="0"/>
          <a:chOff x="0" y="0"/>
          <a:chExt cx="0" cy="0"/>
        </a:xfrm>
      </p:grpSpPr>
      <p:sp>
        <p:nvSpPr>
          <p:cNvPr id="541" name="Google Shape;541;p27"/>
          <p:cNvSpPr txBox="1"/>
          <p:nvPr>
            <p:ph type="title"/>
          </p:nvPr>
        </p:nvSpPr>
        <p:spPr>
          <a:xfrm>
            <a:off x="713225" y="557784"/>
            <a:ext cx="77175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42" name="Google Shape;542;p27"/>
          <p:cNvGrpSpPr/>
          <p:nvPr/>
        </p:nvGrpSpPr>
        <p:grpSpPr>
          <a:xfrm rot="10800000">
            <a:off x="208912" y="4204588"/>
            <a:ext cx="1008630" cy="700991"/>
            <a:chOff x="7733225" y="345125"/>
            <a:chExt cx="1083500" cy="753025"/>
          </a:xfrm>
        </p:grpSpPr>
        <p:sp>
          <p:nvSpPr>
            <p:cNvPr id="543" name="Google Shape;543;p27"/>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7"/>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7"/>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7"/>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7"/>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7"/>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7"/>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7"/>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bg>
      <p:bgPr>
        <a:solidFill>
          <a:schemeClr val="lt1"/>
        </a:solidFill>
      </p:bgPr>
    </p:bg>
    <p:spTree>
      <p:nvGrpSpPr>
        <p:cNvPr id="561" name="Shape 561"/>
        <p:cNvGrpSpPr/>
        <p:nvPr/>
      </p:nvGrpSpPr>
      <p:grpSpPr>
        <a:xfrm>
          <a:off x="0" y="0"/>
          <a:ext cx="0" cy="0"/>
          <a:chOff x="0" y="0"/>
          <a:chExt cx="0" cy="0"/>
        </a:xfrm>
      </p:grpSpPr>
      <p:sp>
        <p:nvSpPr>
          <p:cNvPr id="562" name="Google Shape;562;p28"/>
          <p:cNvSpPr txBox="1"/>
          <p:nvPr>
            <p:ph type="title"/>
          </p:nvPr>
        </p:nvSpPr>
        <p:spPr>
          <a:xfrm>
            <a:off x="713225" y="557775"/>
            <a:ext cx="77175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63" name="Google Shape;563;p28"/>
          <p:cNvGrpSpPr/>
          <p:nvPr/>
        </p:nvGrpSpPr>
        <p:grpSpPr>
          <a:xfrm rot="5400000">
            <a:off x="8027513" y="544525"/>
            <a:ext cx="1455515" cy="649000"/>
            <a:chOff x="1442900" y="515900"/>
            <a:chExt cx="1167775" cy="520700"/>
          </a:xfrm>
        </p:grpSpPr>
        <p:sp>
          <p:nvSpPr>
            <p:cNvPr id="564" name="Google Shape;564;p28"/>
            <p:cNvSpPr/>
            <p:nvPr/>
          </p:nvSpPr>
          <p:spPr>
            <a:xfrm>
              <a:off x="1442900" y="515900"/>
              <a:ext cx="34400" cy="34975"/>
            </a:xfrm>
            <a:custGeom>
              <a:rect b="b" l="l" r="r" t="t"/>
              <a:pathLst>
                <a:path extrusionOk="0" h="1399" w="1376">
                  <a:moveTo>
                    <a:pt x="688" y="1"/>
                  </a:moveTo>
                  <a:cubicBezTo>
                    <a:pt x="311" y="1"/>
                    <a:pt x="1" y="311"/>
                    <a:pt x="1" y="711"/>
                  </a:cubicBezTo>
                  <a:cubicBezTo>
                    <a:pt x="1" y="1088"/>
                    <a:pt x="311" y="1398"/>
                    <a:pt x="688" y="1398"/>
                  </a:cubicBezTo>
                  <a:cubicBezTo>
                    <a:pt x="1065" y="1398"/>
                    <a:pt x="1376" y="1088"/>
                    <a:pt x="1376" y="711"/>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8"/>
            <p:cNvSpPr/>
            <p:nvPr/>
          </p:nvSpPr>
          <p:spPr>
            <a:xfrm>
              <a:off x="1523850" y="59687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a:off x="1604800" y="515900"/>
              <a:ext cx="34425" cy="34975"/>
            </a:xfrm>
            <a:custGeom>
              <a:rect b="b" l="l" r="r" t="t"/>
              <a:pathLst>
                <a:path extrusionOk="0" h="1399" w="1377">
                  <a:moveTo>
                    <a:pt x="688" y="1"/>
                  </a:moveTo>
                  <a:cubicBezTo>
                    <a:pt x="311" y="1"/>
                    <a:pt x="1" y="311"/>
                    <a:pt x="1" y="711"/>
                  </a:cubicBezTo>
                  <a:cubicBezTo>
                    <a:pt x="1" y="1088"/>
                    <a:pt x="311" y="1398"/>
                    <a:pt x="688" y="1398"/>
                  </a:cubicBezTo>
                  <a:cubicBezTo>
                    <a:pt x="1066" y="1398"/>
                    <a:pt x="1376" y="1088"/>
                    <a:pt x="1376" y="711"/>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16857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1766725" y="515900"/>
              <a:ext cx="34400" cy="34975"/>
            </a:xfrm>
            <a:custGeom>
              <a:rect b="b" l="l" r="r" t="t"/>
              <a:pathLst>
                <a:path extrusionOk="0" h="1399" w="1376">
                  <a:moveTo>
                    <a:pt x="688" y="1"/>
                  </a:moveTo>
                  <a:cubicBezTo>
                    <a:pt x="311" y="1"/>
                    <a:pt x="0" y="311"/>
                    <a:pt x="0" y="711"/>
                  </a:cubicBezTo>
                  <a:cubicBezTo>
                    <a:pt x="0" y="1088"/>
                    <a:pt x="311" y="1398"/>
                    <a:pt x="688" y="1398"/>
                  </a:cubicBezTo>
                  <a:cubicBezTo>
                    <a:pt x="1065" y="1398"/>
                    <a:pt x="1375" y="1088"/>
                    <a:pt x="1375" y="711"/>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18476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1928075" y="515900"/>
              <a:ext cx="34950" cy="34975"/>
            </a:xfrm>
            <a:custGeom>
              <a:rect b="b" l="l" r="r" t="t"/>
              <a:pathLst>
                <a:path extrusionOk="0" h="1399" w="1398">
                  <a:moveTo>
                    <a:pt x="710" y="1"/>
                  </a:moveTo>
                  <a:cubicBezTo>
                    <a:pt x="311" y="1"/>
                    <a:pt x="0" y="311"/>
                    <a:pt x="0" y="711"/>
                  </a:cubicBezTo>
                  <a:cubicBezTo>
                    <a:pt x="0" y="1088"/>
                    <a:pt x="311" y="1398"/>
                    <a:pt x="710" y="1398"/>
                  </a:cubicBezTo>
                  <a:cubicBezTo>
                    <a:pt x="1087" y="1398"/>
                    <a:pt x="1398" y="1088"/>
                    <a:pt x="1398" y="711"/>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2009025" y="596875"/>
              <a:ext cx="34950" cy="34950"/>
            </a:xfrm>
            <a:custGeom>
              <a:rect b="b" l="l" r="r" t="t"/>
              <a:pathLst>
                <a:path extrusionOk="0" h="1398" w="1398">
                  <a:moveTo>
                    <a:pt x="710" y="0"/>
                  </a:moveTo>
                  <a:cubicBezTo>
                    <a:pt x="311" y="0"/>
                    <a:pt x="1" y="311"/>
                    <a:pt x="1" y="710"/>
                  </a:cubicBezTo>
                  <a:cubicBezTo>
                    <a:pt x="1" y="1087"/>
                    <a:pt x="311" y="1397"/>
                    <a:pt x="710" y="1397"/>
                  </a:cubicBezTo>
                  <a:cubicBezTo>
                    <a:pt x="1087" y="1397"/>
                    <a:pt x="1398" y="1087"/>
                    <a:pt x="1398" y="710"/>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2089975" y="515900"/>
              <a:ext cx="34975" cy="34975"/>
            </a:xfrm>
            <a:custGeom>
              <a:rect b="b" l="l" r="r" t="t"/>
              <a:pathLst>
                <a:path extrusionOk="0" h="1399" w="1399">
                  <a:moveTo>
                    <a:pt x="711" y="1"/>
                  </a:moveTo>
                  <a:cubicBezTo>
                    <a:pt x="311" y="1"/>
                    <a:pt x="1" y="311"/>
                    <a:pt x="1" y="711"/>
                  </a:cubicBezTo>
                  <a:cubicBezTo>
                    <a:pt x="1" y="1088"/>
                    <a:pt x="311" y="1398"/>
                    <a:pt x="711" y="1398"/>
                  </a:cubicBezTo>
                  <a:cubicBezTo>
                    <a:pt x="1088" y="1398"/>
                    <a:pt x="1398" y="1088"/>
                    <a:pt x="1398" y="711"/>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2170950" y="59687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7" y="1087"/>
                    <a:pt x="1397" y="710"/>
                  </a:cubicBezTo>
                  <a:cubicBezTo>
                    <a:pt x="1397"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2251900" y="515900"/>
              <a:ext cx="34950" cy="34975"/>
            </a:xfrm>
            <a:custGeom>
              <a:rect b="b" l="l" r="r" t="t"/>
              <a:pathLst>
                <a:path extrusionOk="0" h="1399" w="1398">
                  <a:moveTo>
                    <a:pt x="688" y="1"/>
                  </a:moveTo>
                  <a:cubicBezTo>
                    <a:pt x="311" y="1"/>
                    <a:pt x="0" y="311"/>
                    <a:pt x="0" y="711"/>
                  </a:cubicBezTo>
                  <a:cubicBezTo>
                    <a:pt x="0" y="1088"/>
                    <a:pt x="311" y="1398"/>
                    <a:pt x="688" y="1398"/>
                  </a:cubicBezTo>
                  <a:cubicBezTo>
                    <a:pt x="1087" y="1398"/>
                    <a:pt x="1397" y="1088"/>
                    <a:pt x="1397" y="711"/>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2332850" y="59687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2413800" y="515900"/>
              <a:ext cx="34950" cy="34975"/>
            </a:xfrm>
            <a:custGeom>
              <a:rect b="b" l="l" r="r" t="t"/>
              <a:pathLst>
                <a:path extrusionOk="0" h="1399" w="1398">
                  <a:moveTo>
                    <a:pt x="688" y="1"/>
                  </a:moveTo>
                  <a:cubicBezTo>
                    <a:pt x="311" y="1"/>
                    <a:pt x="1" y="311"/>
                    <a:pt x="1" y="711"/>
                  </a:cubicBezTo>
                  <a:cubicBezTo>
                    <a:pt x="1" y="1088"/>
                    <a:pt x="311" y="1398"/>
                    <a:pt x="688" y="1398"/>
                  </a:cubicBezTo>
                  <a:cubicBezTo>
                    <a:pt x="1087" y="1398"/>
                    <a:pt x="1398" y="1088"/>
                    <a:pt x="1398" y="711"/>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2494750" y="59687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2575700" y="515900"/>
              <a:ext cx="34975" cy="34975"/>
            </a:xfrm>
            <a:custGeom>
              <a:rect b="b" l="l" r="r" t="t"/>
              <a:pathLst>
                <a:path extrusionOk="0" h="1399" w="1399">
                  <a:moveTo>
                    <a:pt x="688" y="1"/>
                  </a:moveTo>
                  <a:cubicBezTo>
                    <a:pt x="311" y="1"/>
                    <a:pt x="1" y="311"/>
                    <a:pt x="1" y="711"/>
                  </a:cubicBezTo>
                  <a:cubicBezTo>
                    <a:pt x="1" y="1088"/>
                    <a:pt x="311" y="1398"/>
                    <a:pt x="688" y="1398"/>
                  </a:cubicBezTo>
                  <a:cubicBezTo>
                    <a:pt x="1065" y="1398"/>
                    <a:pt x="1398" y="1088"/>
                    <a:pt x="1398" y="711"/>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1442900" y="67782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1523850" y="758775"/>
              <a:ext cx="34400" cy="34950"/>
            </a:xfrm>
            <a:custGeom>
              <a:rect b="b" l="l" r="r" t="t"/>
              <a:pathLst>
                <a:path extrusionOk="0" h="1398" w="1376">
                  <a:moveTo>
                    <a:pt x="688" y="0"/>
                  </a:moveTo>
                  <a:cubicBezTo>
                    <a:pt x="311" y="0"/>
                    <a:pt x="1" y="311"/>
                    <a:pt x="1" y="688"/>
                  </a:cubicBezTo>
                  <a:cubicBezTo>
                    <a:pt x="1" y="1087"/>
                    <a:pt x="311" y="1398"/>
                    <a:pt x="688" y="1398"/>
                  </a:cubicBezTo>
                  <a:cubicBezTo>
                    <a:pt x="1065" y="1398"/>
                    <a:pt x="1376" y="1087"/>
                    <a:pt x="1376" y="688"/>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8"/>
            <p:cNvSpPr/>
            <p:nvPr/>
          </p:nvSpPr>
          <p:spPr>
            <a:xfrm>
              <a:off x="1604800" y="677825"/>
              <a:ext cx="34425" cy="34950"/>
            </a:xfrm>
            <a:custGeom>
              <a:rect b="b" l="l" r="r" t="t"/>
              <a:pathLst>
                <a:path extrusionOk="0" h="1398" w="1377">
                  <a:moveTo>
                    <a:pt x="688" y="0"/>
                  </a:moveTo>
                  <a:cubicBezTo>
                    <a:pt x="311" y="0"/>
                    <a:pt x="1" y="311"/>
                    <a:pt x="1" y="710"/>
                  </a:cubicBezTo>
                  <a:cubicBezTo>
                    <a:pt x="1" y="1087"/>
                    <a:pt x="311" y="1397"/>
                    <a:pt x="688" y="1397"/>
                  </a:cubicBezTo>
                  <a:cubicBezTo>
                    <a:pt x="1066" y="1397"/>
                    <a:pt x="1376" y="1087"/>
                    <a:pt x="1376" y="710"/>
                  </a:cubicBezTo>
                  <a:cubicBezTo>
                    <a:pt x="1376" y="311"/>
                    <a:pt x="1066"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16857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5" y="1087"/>
                    <a:pt x="1375" y="688"/>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1766725" y="67782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18476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6" y="1087"/>
                    <a:pt x="1376" y="688"/>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1928075" y="67782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8" y="1087"/>
                    <a:pt x="1398" y="710"/>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2009025" y="758775"/>
              <a:ext cx="34950" cy="34950"/>
            </a:xfrm>
            <a:custGeom>
              <a:rect b="b" l="l" r="r" t="t"/>
              <a:pathLst>
                <a:path extrusionOk="0" h="1398" w="1398">
                  <a:moveTo>
                    <a:pt x="710" y="0"/>
                  </a:moveTo>
                  <a:cubicBezTo>
                    <a:pt x="311" y="0"/>
                    <a:pt x="1" y="311"/>
                    <a:pt x="1" y="688"/>
                  </a:cubicBezTo>
                  <a:cubicBezTo>
                    <a:pt x="1" y="1087"/>
                    <a:pt x="311" y="1398"/>
                    <a:pt x="710" y="1398"/>
                  </a:cubicBezTo>
                  <a:cubicBezTo>
                    <a:pt x="1087" y="1398"/>
                    <a:pt x="1398" y="1087"/>
                    <a:pt x="1398" y="688"/>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2089975" y="677825"/>
              <a:ext cx="34975" cy="34950"/>
            </a:xfrm>
            <a:custGeom>
              <a:rect b="b" l="l" r="r" t="t"/>
              <a:pathLst>
                <a:path extrusionOk="0" h="1398" w="1399">
                  <a:moveTo>
                    <a:pt x="711" y="0"/>
                  </a:moveTo>
                  <a:cubicBezTo>
                    <a:pt x="311" y="0"/>
                    <a:pt x="1" y="311"/>
                    <a:pt x="1" y="710"/>
                  </a:cubicBezTo>
                  <a:cubicBezTo>
                    <a:pt x="1" y="1087"/>
                    <a:pt x="311" y="1397"/>
                    <a:pt x="711" y="1397"/>
                  </a:cubicBezTo>
                  <a:cubicBezTo>
                    <a:pt x="1088" y="1397"/>
                    <a:pt x="1398" y="1087"/>
                    <a:pt x="1398" y="710"/>
                  </a:cubicBezTo>
                  <a:cubicBezTo>
                    <a:pt x="1398" y="311"/>
                    <a:pt x="1088" y="0"/>
                    <a:pt x="7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2170950" y="758775"/>
              <a:ext cx="34950" cy="34950"/>
            </a:xfrm>
            <a:custGeom>
              <a:rect b="b" l="l" r="r" t="t"/>
              <a:pathLst>
                <a:path extrusionOk="0" h="1398" w="1398">
                  <a:moveTo>
                    <a:pt x="710" y="0"/>
                  </a:moveTo>
                  <a:cubicBezTo>
                    <a:pt x="311" y="0"/>
                    <a:pt x="0" y="311"/>
                    <a:pt x="0" y="688"/>
                  </a:cubicBezTo>
                  <a:cubicBezTo>
                    <a:pt x="0" y="1087"/>
                    <a:pt x="311" y="1398"/>
                    <a:pt x="710" y="1398"/>
                  </a:cubicBezTo>
                  <a:cubicBezTo>
                    <a:pt x="1087" y="1398"/>
                    <a:pt x="1397" y="1087"/>
                    <a:pt x="1397" y="688"/>
                  </a:cubicBezTo>
                  <a:cubicBezTo>
                    <a:pt x="1397"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2251900" y="67782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7" y="1087"/>
                    <a:pt x="1397" y="710"/>
                  </a:cubicBezTo>
                  <a:cubicBezTo>
                    <a:pt x="1397"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2332850" y="758775"/>
              <a:ext cx="34950" cy="34950"/>
            </a:xfrm>
            <a:custGeom>
              <a:rect b="b" l="l" r="r" t="t"/>
              <a:pathLst>
                <a:path extrusionOk="0" h="1398" w="1398">
                  <a:moveTo>
                    <a:pt x="688" y="0"/>
                  </a:moveTo>
                  <a:cubicBezTo>
                    <a:pt x="311" y="0"/>
                    <a:pt x="0" y="311"/>
                    <a:pt x="0" y="688"/>
                  </a:cubicBezTo>
                  <a:cubicBezTo>
                    <a:pt x="0" y="1087"/>
                    <a:pt x="311" y="1398"/>
                    <a:pt x="688" y="1398"/>
                  </a:cubicBezTo>
                  <a:cubicBezTo>
                    <a:pt x="1087" y="1398"/>
                    <a:pt x="1398" y="1087"/>
                    <a:pt x="1398" y="688"/>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2413800" y="67782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2494750" y="758775"/>
              <a:ext cx="34950" cy="34950"/>
            </a:xfrm>
            <a:custGeom>
              <a:rect b="b" l="l" r="r" t="t"/>
              <a:pathLst>
                <a:path extrusionOk="0" h="1398" w="1398">
                  <a:moveTo>
                    <a:pt x="688" y="0"/>
                  </a:moveTo>
                  <a:cubicBezTo>
                    <a:pt x="311" y="0"/>
                    <a:pt x="1" y="311"/>
                    <a:pt x="1" y="688"/>
                  </a:cubicBezTo>
                  <a:cubicBezTo>
                    <a:pt x="1" y="1087"/>
                    <a:pt x="311" y="1398"/>
                    <a:pt x="688" y="1398"/>
                  </a:cubicBezTo>
                  <a:cubicBezTo>
                    <a:pt x="1087" y="1398"/>
                    <a:pt x="1398" y="1087"/>
                    <a:pt x="1398" y="688"/>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2575700" y="677825"/>
              <a:ext cx="34975" cy="34950"/>
            </a:xfrm>
            <a:custGeom>
              <a:rect b="b" l="l" r="r" t="t"/>
              <a:pathLst>
                <a:path extrusionOk="0" h="1398" w="1399">
                  <a:moveTo>
                    <a:pt x="688" y="0"/>
                  </a:moveTo>
                  <a:cubicBezTo>
                    <a:pt x="311" y="0"/>
                    <a:pt x="1" y="311"/>
                    <a:pt x="1" y="710"/>
                  </a:cubicBezTo>
                  <a:cubicBezTo>
                    <a:pt x="1" y="1087"/>
                    <a:pt x="311" y="1397"/>
                    <a:pt x="688" y="1397"/>
                  </a:cubicBezTo>
                  <a:cubicBezTo>
                    <a:pt x="1065" y="1397"/>
                    <a:pt x="1398" y="1087"/>
                    <a:pt x="1398" y="710"/>
                  </a:cubicBezTo>
                  <a:cubicBezTo>
                    <a:pt x="1398"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1442900" y="839725"/>
              <a:ext cx="34400" cy="34950"/>
            </a:xfrm>
            <a:custGeom>
              <a:rect b="b" l="l" r="r" t="t"/>
              <a:pathLst>
                <a:path extrusionOk="0" h="1398" w="1376">
                  <a:moveTo>
                    <a:pt x="688" y="1"/>
                  </a:moveTo>
                  <a:cubicBezTo>
                    <a:pt x="311" y="1"/>
                    <a:pt x="1" y="311"/>
                    <a:pt x="1" y="688"/>
                  </a:cubicBezTo>
                  <a:cubicBezTo>
                    <a:pt x="1" y="1087"/>
                    <a:pt x="311" y="1398"/>
                    <a:pt x="688" y="1398"/>
                  </a:cubicBezTo>
                  <a:cubicBezTo>
                    <a:pt x="1065" y="1398"/>
                    <a:pt x="1376" y="1087"/>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1523850" y="92067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1604800" y="839725"/>
              <a:ext cx="34425" cy="34950"/>
            </a:xfrm>
            <a:custGeom>
              <a:rect b="b" l="l" r="r" t="t"/>
              <a:pathLst>
                <a:path extrusionOk="0" h="1398" w="1377">
                  <a:moveTo>
                    <a:pt x="688" y="1"/>
                  </a:moveTo>
                  <a:cubicBezTo>
                    <a:pt x="311" y="1"/>
                    <a:pt x="1" y="311"/>
                    <a:pt x="1" y="688"/>
                  </a:cubicBezTo>
                  <a:cubicBezTo>
                    <a:pt x="1" y="1087"/>
                    <a:pt x="311" y="1398"/>
                    <a:pt x="688" y="1398"/>
                  </a:cubicBezTo>
                  <a:cubicBezTo>
                    <a:pt x="1066" y="1398"/>
                    <a:pt x="1376" y="1087"/>
                    <a:pt x="1376" y="688"/>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16857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1766725" y="839725"/>
              <a:ext cx="34400" cy="34950"/>
            </a:xfrm>
            <a:custGeom>
              <a:rect b="b" l="l" r="r" t="t"/>
              <a:pathLst>
                <a:path extrusionOk="0" h="1398" w="1376">
                  <a:moveTo>
                    <a:pt x="688" y="1"/>
                  </a:moveTo>
                  <a:cubicBezTo>
                    <a:pt x="311" y="1"/>
                    <a:pt x="0" y="311"/>
                    <a:pt x="0" y="688"/>
                  </a:cubicBezTo>
                  <a:cubicBezTo>
                    <a:pt x="0" y="1087"/>
                    <a:pt x="311" y="1398"/>
                    <a:pt x="688" y="1398"/>
                  </a:cubicBezTo>
                  <a:cubicBezTo>
                    <a:pt x="1065" y="1398"/>
                    <a:pt x="1375" y="1087"/>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18476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1928075" y="839725"/>
              <a:ext cx="34950" cy="34950"/>
            </a:xfrm>
            <a:custGeom>
              <a:rect b="b" l="l" r="r" t="t"/>
              <a:pathLst>
                <a:path extrusionOk="0" h="1398" w="1398">
                  <a:moveTo>
                    <a:pt x="710" y="1"/>
                  </a:moveTo>
                  <a:cubicBezTo>
                    <a:pt x="311" y="1"/>
                    <a:pt x="0" y="311"/>
                    <a:pt x="0" y="688"/>
                  </a:cubicBezTo>
                  <a:cubicBezTo>
                    <a:pt x="0" y="1087"/>
                    <a:pt x="311" y="1398"/>
                    <a:pt x="710" y="1398"/>
                  </a:cubicBezTo>
                  <a:cubicBezTo>
                    <a:pt x="1087" y="1398"/>
                    <a:pt x="1398" y="1087"/>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2009025" y="920675"/>
              <a:ext cx="34950" cy="34975"/>
            </a:xfrm>
            <a:custGeom>
              <a:rect b="b" l="l" r="r" t="t"/>
              <a:pathLst>
                <a:path extrusionOk="0" h="1399" w="1398">
                  <a:moveTo>
                    <a:pt x="710" y="1"/>
                  </a:moveTo>
                  <a:cubicBezTo>
                    <a:pt x="311" y="1"/>
                    <a:pt x="1" y="311"/>
                    <a:pt x="1" y="688"/>
                  </a:cubicBezTo>
                  <a:cubicBezTo>
                    <a:pt x="1" y="1088"/>
                    <a:pt x="311" y="1398"/>
                    <a:pt x="710" y="1398"/>
                  </a:cubicBezTo>
                  <a:cubicBezTo>
                    <a:pt x="1087" y="1398"/>
                    <a:pt x="1398" y="1088"/>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2089975" y="839725"/>
              <a:ext cx="34975" cy="34950"/>
            </a:xfrm>
            <a:custGeom>
              <a:rect b="b" l="l" r="r" t="t"/>
              <a:pathLst>
                <a:path extrusionOk="0" h="1398" w="1399">
                  <a:moveTo>
                    <a:pt x="711" y="1"/>
                  </a:moveTo>
                  <a:cubicBezTo>
                    <a:pt x="311" y="1"/>
                    <a:pt x="1" y="311"/>
                    <a:pt x="1" y="688"/>
                  </a:cubicBezTo>
                  <a:cubicBezTo>
                    <a:pt x="1" y="1087"/>
                    <a:pt x="311" y="1398"/>
                    <a:pt x="711" y="1398"/>
                  </a:cubicBezTo>
                  <a:cubicBezTo>
                    <a:pt x="1088" y="1398"/>
                    <a:pt x="1398" y="1087"/>
                    <a:pt x="1398" y="688"/>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2170950" y="92067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7" y="1088"/>
                    <a:pt x="1397" y="688"/>
                  </a:cubicBezTo>
                  <a:cubicBezTo>
                    <a:pt x="1397"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2251900" y="839725"/>
              <a:ext cx="34950" cy="34950"/>
            </a:xfrm>
            <a:custGeom>
              <a:rect b="b" l="l" r="r" t="t"/>
              <a:pathLst>
                <a:path extrusionOk="0" h="1398" w="1398">
                  <a:moveTo>
                    <a:pt x="688" y="1"/>
                  </a:moveTo>
                  <a:cubicBezTo>
                    <a:pt x="311" y="1"/>
                    <a:pt x="0" y="311"/>
                    <a:pt x="0" y="688"/>
                  </a:cubicBezTo>
                  <a:cubicBezTo>
                    <a:pt x="0" y="1087"/>
                    <a:pt x="311" y="1398"/>
                    <a:pt x="688" y="1398"/>
                  </a:cubicBezTo>
                  <a:cubicBezTo>
                    <a:pt x="1087" y="1398"/>
                    <a:pt x="1397" y="1087"/>
                    <a:pt x="1397" y="688"/>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2332850" y="92067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2413800" y="839725"/>
              <a:ext cx="34950" cy="34950"/>
            </a:xfrm>
            <a:custGeom>
              <a:rect b="b" l="l" r="r" t="t"/>
              <a:pathLst>
                <a:path extrusionOk="0" h="1398" w="1398">
                  <a:moveTo>
                    <a:pt x="688" y="1"/>
                  </a:moveTo>
                  <a:cubicBezTo>
                    <a:pt x="311" y="1"/>
                    <a:pt x="1" y="311"/>
                    <a:pt x="1" y="688"/>
                  </a:cubicBezTo>
                  <a:cubicBezTo>
                    <a:pt x="1" y="1087"/>
                    <a:pt x="311" y="1398"/>
                    <a:pt x="688" y="1398"/>
                  </a:cubicBezTo>
                  <a:cubicBezTo>
                    <a:pt x="1087" y="1398"/>
                    <a:pt x="1398" y="1087"/>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2494750" y="92067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2575700" y="839725"/>
              <a:ext cx="34975" cy="34950"/>
            </a:xfrm>
            <a:custGeom>
              <a:rect b="b" l="l" r="r" t="t"/>
              <a:pathLst>
                <a:path extrusionOk="0" h="1398" w="1399">
                  <a:moveTo>
                    <a:pt x="688" y="1"/>
                  </a:moveTo>
                  <a:cubicBezTo>
                    <a:pt x="311" y="1"/>
                    <a:pt x="1" y="311"/>
                    <a:pt x="1" y="688"/>
                  </a:cubicBezTo>
                  <a:cubicBezTo>
                    <a:pt x="1" y="1087"/>
                    <a:pt x="311" y="1398"/>
                    <a:pt x="688" y="1398"/>
                  </a:cubicBezTo>
                  <a:cubicBezTo>
                    <a:pt x="1065" y="1398"/>
                    <a:pt x="1398" y="1087"/>
                    <a:pt x="1398" y="688"/>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1442900" y="100162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1604800" y="1001625"/>
              <a:ext cx="34425" cy="34975"/>
            </a:xfrm>
            <a:custGeom>
              <a:rect b="b" l="l" r="r" t="t"/>
              <a:pathLst>
                <a:path extrusionOk="0" h="1399" w="1377">
                  <a:moveTo>
                    <a:pt x="688" y="1"/>
                  </a:moveTo>
                  <a:cubicBezTo>
                    <a:pt x="311" y="1"/>
                    <a:pt x="1" y="311"/>
                    <a:pt x="1" y="688"/>
                  </a:cubicBezTo>
                  <a:cubicBezTo>
                    <a:pt x="1" y="1088"/>
                    <a:pt x="311" y="1398"/>
                    <a:pt x="688" y="1398"/>
                  </a:cubicBezTo>
                  <a:cubicBezTo>
                    <a:pt x="1066" y="1398"/>
                    <a:pt x="1376" y="1088"/>
                    <a:pt x="1376" y="688"/>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1766725" y="100162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1928075" y="100162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8" y="1088"/>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8"/>
            <p:cNvSpPr/>
            <p:nvPr/>
          </p:nvSpPr>
          <p:spPr>
            <a:xfrm>
              <a:off x="2089975" y="1001625"/>
              <a:ext cx="34975" cy="34975"/>
            </a:xfrm>
            <a:custGeom>
              <a:rect b="b" l="l" r="r" t="t"/>
              <a:pathLst>
                <a:path extrusionOk="0" h="1399" w="1399">
                  <a:moveTo>
                    <a:pt x="711" y="1"/>
                  </a:moveTo>
                  <a:cubicBezTo>
                    <a:pt x="311" y="1"/>
                    <a:pt x="1" y="311"/>
                    <a:pt x="1" y="688"/>
                  </a:cubicBezTo>
                  <a:cubicBezTo>
                    <a:pt x="1" y="1088"/>
                    <a:pt x="311" y="1398"/>
                    <a:pt x="711" y="1398"/>
                  </a:cubicBezTo>
                  <a:cubicBezTo>
                    <a:pt x="1088" y="1398"/>
                    <a:pt x="1398" y="1088"/>
                    <a:pt x="1398" y="688"/>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8"/>
            <p:cNvSpPr/>
            <p:nvPr/>
          </p:nvSpPr>
          <p:spPr>
            <a:xfrm>
              <a:off x="2251900" y="100162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7" y="1088"/>
                    <a:pt x="1397" y="688"/>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2413800" y="100162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2575700" y="1001625"/>
              <a:ext cx="34975" cy="34975"/>
            </a:xfrm>
            <a:custGeom>
              <a:rect b="b" l="l" r="r" t="t"/>
              <a:pathLst>
                <a:path extrusionOk="0" h="1399" w="1399">
                  <a:moveTo>
                    <a:pt x="688" y="1"/>
                  </a:moveTo>
                  <a:cubicBezTo>
                    <a:pt x="311" y="1"/>
                    <a:pt x="1" y="311"/>
                    <a:pt x="1" y="688"/>
                  </a:cubicBezTo>
                  <a:cubicBezTo>
                    <a:pt x="1" y="1088"/>
                    <a:pt x="311" y="1398"/>
                    <a:pt x="688" y="1398"/>
                  </a:cubicBezTo>
                  <a:cubicBezTo>
                    <a:pt x="1065" y="1398"/>
                    <a:pt x="1398" y="1088"/>
                    <a:pt x="1398" y="688"/>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28"/>
          <p:cNvGrpSpPr/>
          <p:nvPr/>
        </p:nvGrpSpPr>
        <p:grpSpPr>
          <a:xfrm>
            <a:off x="266304" y="4549248"/>
            <a:ext cx="2516077" cy="265298"/>
            <a:chOff x="4106184" y="4184935"/>
            <a:chExt cx="958908" cy="101116"/>
          </a:xfrm>
        </p:grpSpPr>
        <p:sp>
          <p:nvSpPr>
            <p:cNvPr id="618" name="Google Shape;618;p28"/>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CUSTOM_11">
    <p:bg>
      <p:bgPr>
        <a:solidFill>
          <a:schemeClr val="lt1"/>
        </a:solidFill>
      </p:bgPr>
    </p:bg>
    <p:spTree>
      <p:nvGrpSpPr>
        <p:cNvPr id="620" name="Shape 620"/>
        <p:cNvGrpSpPr/>
        <p:nvPr/>
      </p:nvGrpSpPr>
      <p:grpSpPr>
        <a:xfrm>
          <a:off x="0" y="0"/>
          <a:ext cx="0" cy="0"/>
          <a:chOff x="0" y="0"/>
          <a:chExt cx="0" cy="0"/>
        </a:xfrm>
      </p:grpSpPr>
      <p:sp>
        <p:nvSpPr>
          <p:cNvPr id="621" name="Google Shape;621;p29"/>
          <p:cNvSpPr txBox="1"/>
          <p:nvPr>
            <p:ph type="title"/>
          </p:nvPr>
        </p:nvSpPr>
        <p:spPr>
          <a:xfrm>
            <a:off x="581800" y="631037"/>
            <a:ext cx="4294800" cy="8730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22" name="Google Shape;622;p29"/>
          <p:cNvSpPr txBox="1"/>
          <p:nvPr>
            <p:ph idx="1" type="subTitle"/>
          </p:nvPr>
        </p:nvSpPr>
        <p:spPr>
          <a:xfrm>
            <a:off x="713225" y="1669125"/>
            <a:ext cx="3434700" cy="136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23" name="Google Shape;623;p29"/>
          <p:cNvSpPr txBox="1"/>
          <p:nvPr/>
        </p:nvSpPr>
        <p:spPr>
          <a:xfrm>
            <a:off x="713225" y="3649025"/>
            <a:ext cx="2972700" cy="606900"/>
          </a:xfrm>
          <a:prstGeom prst="rect">
            <a:avLst/>
          </a:prstGeom>
          <a:noFill/>
          <a:ln>
            <a:noFill/>
          </a:ln>
        </p:spPr>
        <p:txBody>
          <a:bodyPr anchorCtr="0" anchor="b" bIns="91425" lIns="91425" spcFirstLastPara="1" rIns="91425" wrap="square" tIns="91425">
            <a:noAutofit/>
          </a:bodyPr>
          <a:lstStyle/>
          <a:p>
            <a:pPr indent="0" lvl="0" marL="0" rtl="0" algn="l">
              <a:spcBef>
                <a:spcPts val="300"/>
              </a:spcBef>
              <a:spcAft>
                <a:spcPts val="0"/>
              </a:spcAft>
              <a:buNone/>
            </a:pPr>
            <a:r>
              <a:rPr lang="en" sz="1000">
                <a:solidFill>
                  <a:schemeClr val="lt2"/>
                </a:solidFill>
                <a:latin typeface="Barlow"/>
                <a:ea typeface="Barlow"/>
                <a:cs typeface="Barlow"/>
                <a:sym typeface="Barlow"/>
              </a:rPr>
              <a:t>CREDITS: This presentation template was created by </a:t>
            </a:r>
            <a:r>
              <a:rPr b="1" lang="en" sz="1000">
                <a:solidFill>
                  <a:schemeClr val="lt2"/>
                </a:solidFill>
                <a:uFill>
                  <a:noFill/>
                </a:uFill>
                <a:latin typeface="Barlow"/>
                <a:ea typeface="Barlow"/>
                <a:cs typeface="Barlow"/>
                <a:sym typeface="Barlow"/>
                <a:hlinkClick r:id="rId2">
                  <a:extLst>
                    <a:ext uri="{A12FA001-AC4F-418D-AE19-62706E023703}">
                      <ahyp:hlinkClr val="tx"/>
                    </a:ext>
                  </a:extLst>
                </a:hlinkClick>
              </a:rPr>
              <a:t>Slidesgo</a:t>
            </a:r>
            <a:r>
              <a:rPr b="1" lang="en" sz="1000">
                <a:solidFill>
                  <a:schemeClr val="lt2"/>
                </a:solidFill>
                <a:latin typeface="Barlow"/>
                <a:ea typeface="Barlow"/>
                <a:cs typeface="Barlow"/>
                <a:sym typeface="Barlow"/>
              </a:rPr>
              <a:t>,</a:t>
            </a:r>
            <a:r>
              <a:rPr lang="en" sz="1000">
                <a:solidFill>
                  <a:schemeClr val="lt2"/>
                </a:solidFill>
                <a:latin typeface="Barlow"/>
                <a:ea typeface="Barlow"/>
                <a:cs typeface="Barlow"/>
                <a:sym typeface="Barlow"/>
              </a:rPr>
              <a:t> and includes icons by</a:t>
            </a:r>
            <a:r>
              <a:rPr b="1" lang="en" sz="1000">
                <a:solidFill>
                  <a:schemeClr val="lt2"/>
                </a:solidFill>
                <a:latin typeface="Barlow"/>
                <a:ea typeface="Barlow"/>
                <a:cs typeface="Barlow"/>
                <a:sym typeface="Barlow"/>
              </a:rPr>
              <a:t> </a:t>
            </a:r>
            <a:r>
              <a:rPr b="1" lang="en" sz="1000">
                <a:solidFill>
                  <a:schemeClr val="lt2"/>
                </a:solidFill>
                <a:uFill>
                  <a:noFill/>
                </a:uFill>
                <a:latin typeface="Barlow"/>
                <a:ea typeface="Barlow"/>
                <a:cs typeface="Barlow"/>
                <a:sym typeface="Barlow"/>
                <a:hlinkClick r:id="rId3">
                  <a:extLst>
                    <a:ext uri="{A12FA001-AC4F-418D-AE19-62706E023703}">
                      <ahyp:hlinkClr val="tx"/>
                    </a:ext>
                  </a:extLst>
                </a:hlinkClick>
              </a:rPr>
              <a:t>Flaticon</a:t>
            </a:r>
            <a:r>
              <a:rPr lang="en" sz="1000">
                <a:solidFill>
                  <a:schemeClr val="lt2"/>
                </a:solidFill>
                <a:latin typeface="Barlow"/>
                <a:ea typeface="Barlow"/>
                <a:cs typeface="Barlow"/>
                <a:sym typeface="Barlow"/>
              </a:rPr>
              <a:t>, and infographics &amp; images by </a:t>
            </a:r>
            <a:r>
              <a:rPr b="1" lang="en" sz="1000">
                <a:solidFill>
                  <a:schemeClr val="lt2"/>
                </a:solidFill>
                <a:uFill>
                  <a:noFill/>
                </a:uFill>
                <a:latin typeface="Barlow"/>
                <a:ea typeface="Barlow"/>
                <a:cs typeface="Barlow"/>
                <a:sym typeface="Barlow"/>
                <a:hlinkClick r:id="rId4">
                  <a:extLst>
                    <a:ext uri="{A12FA001-AC4F-418D-AE19-62706E023703}">
                      <ahyp:hlinkClr val="tx"/>
                    </a:ext>
                  </a:extLst>
                </a:hlinkClick>
              </a:rPr>
              <a:t>Freepik</a:t>
            </a:r>
            <a:endParaRPr b="1" sz="1000">
              <a:solidFill>
                <a:schemeClr val="lt2"/>
              </a:solidFill>
              <a:latin typeface="Barlow"/>
              <a:ea typeface="Barlow"/>
              <a:cs typeface="Barlow"/>
              <a:sym typeface="Barlow"/>
            </a:endParaRPr>
          </a:p>
        </p:txBody>
      </p:sp>
    </p:spTree>
  </p:cSld>
  <p:clrMapOvr>
    <a:masterClrMapping/>
  </p:clrMapOvr>
  <p:extLst>
    <p:ext uri="{DCECCB84-F9BA-43D5-87BE-67443E8EF086}">
      <p15:sldGuideLst>
        <p15:guide id="1" pos="410">
          <p15:clr>
            <a:srgbClr val="FA7B17"/>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2">
    <p:spTree>
      <p:nvGrpSpPr>
        <p:cNvPr id="624" name="Shape 624"/>
        <p:cNvGrpSpPr/>
        <p:nvPr/>
      </p:nvGrpSpPr>
      <p:grpSpPr>
        <a:xfrm>
          <a:off x="0" y="0"/>
          <a:ext cx="0" cy="0"/>
          <a:chOff x="0" y="0"/>
          <a:chExt cx="0" cy="0"/>
        </a:xfrm>
      </p:grpSpPr>
      <p:grpSp>
        <p:nvGrpSpPr>
          <p:cNvPr id="625" name="Google Shape;625;p30"/>
          <p:cNvGrpSpPr/>
          <p:nvPr/>
        </p:nvGrpSpPr>
        <p:grpSpPr>
          <a:xfrm rot="5400000">
            <a:off x="8027513" y="544525"/>
            <a:ext cx="1455515" cy="649000"/>
            <a:chOff x="1442900" y="515900"/>
            <a:chExt cx="1167775" cy="520700"/>
          </a:xfrm>
        </p:grpSpPr>
        <p:sp>
          <p:nvSpPr>
            <p:cNvPr id="626" name="Google Shape;626;p30"/>
            <p:cNvSpPr/>
            <p:nvPr/>
          </p:nvSpPr>
          <p:spPr>
            <a:xfrm>
              <a:off x="1442900" y="515900"/>
              <a:ext cx="34400" cy="34975"/>
            </a:xfrm>
            <a:custGeom>
              <a:rect b="b" l="l" r="r" t="t"/>
              <a:pathLst>
                <a:path extrusionOk="0" h="1399" w="1376">
                  <a:moveTo>
                    <a:pt x="688" y="1"/>
                  </a:moveTo>
                  <a:cubicBezTo>
                    <a:pt x="311" y="1"/>
                    <a:pt x="1" y="311"/>
                    <a:pt x="1" y="711"/>
                  </a:cubicBezTo>
                  <a:cubicBezTo>
                    <a:pt x="1" y="1088"/>
                    <a:pt x="311" y="1398"/>
                    <a:pt x="688" y="1398"/>
                  </a:cubicBezTo>
                  <a:cubicBezTo>
                    <a:pt x="1065" y="1398"/>
                    <a:pt x="1376" y="1088"/>
                    <a:pt x="1376" y="711"/>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p:nvPr/>
          </p:nvSpPr>
          <p:spPr>
            <a:xfrm>
              <a:off x="1523850" y="59687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0"/>
            <p:cNvSpPr/>
            <p:nvPr/>
          </p:nvSpPr>
          <p:spPr>
            <a:xfrm>
              <a:off x="1604800" y="515900"/>
              <a:ext cx="34425" cy="34975"/>
            </a:xfrm>
            <a:custGeom>
              <a:rect b="b" l="l" r="r" t="t"/>
              <a:pathLst>
                <a:path extrusionOk="0" h="1399" w="1377">
                  <a:moveTo>
                    <a:pt x="688" y="1"/>
                  </a:moveTo>
                  <a:cubicBezTo>
                    <a:pt x="311" y="1"/>
                    <a:pt x="1" y="311"/>
                    <a:pt x="1" y="711"/>
                  </a:cubicBezTo>
                  <a:cubicBezTo>
                    <a:pt x="1" y="1088"/>
                    <a:pt x="311" y="1398"/>
                    <a:pt x="688" y="1398"/>
                  </a:cubicBezTo>
                  <a:cubicBezTo>
                    <a:pt x="1066" y="1398"/>
                    <a:pt x="1376" y="1088"/>
                    <a:pt x="1376" y="711"/>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0"/>
            <p:cNvSpPr/>
            <p:nvPr/>
          </p:nvSpPr>
          <p:spPr>
            <a:xfrm>
              <a:off x="16857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0"/>
            <p:cNvSpPr/>
            <p:nvPr/>
          </p:nvSpPr>
          <p:spPr>
            <a:xfrm>
              <a:off x="1766725" y="515900"/>
              <a:ext cx="34400" cy="34975"/>
            </a:xfrm>
            <a:custGeom>
              <a:rect b="b" l="l" r="r" t="t"/>
              <a:pathLst>
                <a:path extrusionOk="0" h="1399" w="1376">
                  <a:moveTo>
                    <a:pt x="688" y="1"/>
                  </a:moveTo>
                  <a:cubicBezTo>
                    <a:pt x="311" y="1"/>
                    <a:pt x="0" y="311"/>
                    <a:pt x="0" y="711"/>
                  </a:cubicBezTo>
                  <a:cubicBezTo>
                    <a:pt x="0" y="1088"/>
                    <a:pt x="311" y="1398"/>
                    <a:pt x="688" y="1398"/>
                  </a:cubicBezTo>
                  <a:cubicBezTo>
                    <a:pt x="1065" y="1398"/>
                    <a:pt x="1375" y="1088"/>
                    <a:pt x="1375" y="711"/>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0"/>
            <p:cNvSpPr/>
            <p:nvPr/>
          </p:nvSpPr>
          <p:spPr>
            <a:xfrm>
              <a:off x="18476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0"/>
            <p:cNvSpPr/>
            <p:nvPr/>
          </p:nvSpPr>
          <p:spPr>
            <a:xfrm>
              <a:off x="1928075" y="515900"/>
              <a:ext cx="34950" cy="34975"/>
            </a:xfrm>
            <a:custGeom>
              <a:rect b="b" l="l" r="r" t="t"/>
              <a:pathLst>
                <a:path extrusionOk="0" h="1399" w="1398">
                  <a:moveTo>
                    <a:pt x="710" y="1"/>
                  </a:moveTo>
                  <a:cubicBezTo>
                    <a:pt x="311" y="1"/>
                    <a:pt x="0" y="311"/>
                    <a:pt x="0" y="711"/>
                  </a:cubicBezTo>
                  <a:cubicBezTo>
                    <a:pt x="0" y="1088"/>
                    <a:pt x="311" y="1398"/>
                    <a:pt x="710" y="1398"/>
                  </a:cubicBezTo>
                  <a:cubicBezTo>
                    <a:pt x="1087" y="1398"/>
                    <a:pt x="1398" y="1088"/>
                    <a:pt x="1398" y="711"/>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0"/>
            <p:cNvSpPr/>
            <p:nvPr/>
          </p:nvSpPr>
          <p:spPr>
            <a:xfrm>
              <a:off x="2009025" y="596875"/>
              <a:ext cx="34950" cy="34950"/>
            </a:xfrm>
            <a:custGeom>
              <a:rect b="b" l="l" r="r" t="t"/>
              <a:pathLst>
                <a:path extrusionOk="0" h="1398" w="1398">
                  <a:moveTo>
                    <a:pt x="710" y="0"/>
                  </a:moveTo>
                  <a:cubicBezTo>
                    <a:pt x="311" y="0"/>
                    <a:pt x="1" y="311"/>
                    <a:pt x="1" y="710"/>
                  </a:cubicBezTo>
                  <a:cubicBezTo>
                    <a:pt x="1" y="1087"/>
                    <a:pt x="311" y="1397"/>
                    <a:pt x="710" y="1397"/>
                  </a:cubicBezTo>
                  <a:cubicBezTo>
                    <a:pt x="1087" y="1397"/>
                    <a:pt x="1398" y="1087"/>
                    <a:pt x="1398" y="710"/>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0"/>
            <p:cNvSpPr/>
            <p:nvPr/>
          </p:nvSpPr>
          <p:spPr>
            <a:xfrm>
              <a:off x="2089975" y="515900"/>
              <a:ext cx="34975" cy="34975"/>
            </a:xfrm>
            <a:custGeom>
              <a:rect b="b" l="l" r="r" t="t"/>
              <a:pathLst>
                <a:path extrusionOk="0" h="1399" w="1399">
                  <a:moveTo>
                    <a:pt x="711" y="1"/>
                  </a:moveTo>
                  <a:cubicBezTo>
                    <a:pt x="311" y="1"/>
                    <a:pt x="1" y="311"/>
                    <a:pt x="1" y="711"/>
                  </a:cubicBezTo>
                  <a:cubicBezTo>
                    <a:pt x="1" y="1088"/>
                    <a:pt x="311" y="1398"/>
                    <a:pt x="711" y="1398"/>
                  </a:cubicBezTo>
                  <a:cubicBezTo>
                    <a:pt x="1088" y="1398"/>
                    <a:pt x="1398" y="1088"/>
                    <a:pt x="1398" y="711"/>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0"/>
            <p:cNvSpPr/>
            <p:nvPr/>
          </p:nvSpPr>
          <p:spPr>
            <a:xfrm>
              <a:off x="2170950" y="59687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7" y="1087"/>
                    <a:pt x="1397" y="710"/>
                  </a:cubicBezTo>
                  <a:cubicBezTo>
                    <a:pt x="1397"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0"/>
            <p:cNvSpPr/>
            <p:nvPr/>
          </p:nvSpPr>
          <p:spPr>
            <a:xfrm>
              <a:off x="2251900" y="515900"/>
              <a:ext cx="34950" cy="34975"/>
            </a:xfrm>
            <a:custGeom>
              <a:rect b="b" l="l" r="r" t="t"/>
              <a:pathLst>
                <a:path extrusionOk="0" h="1399" w="1398">
                  <a:moveTo>
                    <a:pt x="688" y="1"/>
                  </a:moveTo>
                  <a:cubicBezTo>
                    <a:pt x="311" y="1"/>
                    <a:pt x="0" y="311"/>
                    <a:pt x="0" y="711"/>
                  </a:cubicBezTo>
                  <a:cubicBezTo>
                    <a:pt x="0" y="1088"/>
                    <a:pt x="311" y="1398"/>
                    <a:pt x="688" y="1398"/>
                  </a:cubicBezTo>
                  <a:cubicBezTo>
                    <a:pt x="1087" y="1398"/>
                    <a:pt x="1397" y="1088"/>
                    <a:pt x="1397" y="711"/>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0"/>
            <p:cNvSpPr/>
            <p:nvPr/>
          </p:nvSpPr>
          <p:spPr>
            <a:xfrm>
              <a:off x="2332850" y="59687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0"/>
            <p:cNvSpPr/>
            <p:nvPr/>
          </p:nvSpPr>
          <p:spPr>
            <a:xfrm>
              <a:off x="2413800" y="515900"/>
              <a:ext cx="34950" cy="34975"/>
            </a:xfrm>
            <a:custGeom>
              <a:rect b="b" l="l" r="r" t="t"/>
              <a:pathLst>
                <a:path extrusionOk="0" h="1399" w="1398">
                  <a:moveTo>
                    <a:pt x="688" y="1"/>
                  </a:moveTo>
                  <a:cubicBezTo>
                    <a:pt x="311" y="1"/>
                    <a:pt x="1" y="311"/>
                    <a:pt x="1" y="711"/>
                  </a:cubicBezTo>
                  <a:cubicBezTo>
                    <a:pt x="1" y="1088"/>
                    <a:pt x="311" y="1398"/>
                    <a:pt x="688" y="1398"/>
                  </a:cubicBezTo>
                  <a:cubicBezTo>
                    <a:pt x="1087" y="1398"/>
                    <a:pt x="1398" y="1088"/>
                    <a:pt x="1398" y="711"/>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0"/>
            <p:cNvSpPr/>
            <p:nvPr/>
          </p:nvSpPr>
          <p:spPr>
            <a:xfrm>
              <a:off x="2494750" y="59687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0"/>
            <p:cNvSpPr/>
            <p:nvPr/>
          </p:nvSpPr>
          <p:spPr>
            <a:xfrm>
              <a:off x="2575700" y="515900"/>
              <a:ext cx="34975" cy="34975"/>
            </a:xfrm>
            <a:custGeom>
              <a:rect b="b" l="l" r="r" t="t"/>
              <a:pathLst>
                <a:path extrusionOk="0" h="1399" w="1399">
                  <a:moveTo>
                    <a:pt x="688" y="1"/>
                  </a:moveTo>
                  <a:cubicBezTo>
                    <a:pt x="311" y="1"/>
                    <a:pt x="1" y="311"/>
                    <a:pt x="1" y="711"/>
                  </a:cubicBezTo>
                  <a:cubicBezTo>
                    <a:pt x="1" y="1088"/>
                    <a:pt x="311" y="1398"/>
                    <a:pt x="688" y="1398"/>
                  </a:cubicBezTo>
                  <a:cubicBezTo>
                    <a:pt x="1065" y="1398"/>
                    <a:pt x="1398" y="1088"/>
                    <a:pt x="1398" y="711"/>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0"/>
            <p:cNvSpPr/>
            <p:nvPr/>
          </p:nvSpPr>
          <p:spPr>
            <a:xfrm>
              <a:off x="1442900" y="67782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0"/>
            <p:cNvSpPr/>
            <p:nvPr/>
          </p:nvSpPr>
          <p:spPr>
            <a:xfrm>
              <a:off x="1523850" y="758775"/>
              <a:ext cx="34400" cy="34950"/>
            </a:xfrm>
            <a:custGeom>
              <a:rect b="b" l="l" r="r" t="t"/>
              <a:pathLst>
                <a:path extrusionOk="0" h="1398" w="1376">
                  <a:moveTo>
                    <a:pt x="688" y="0"/>
                  </a:moveTo>
                  <a:cubicBezTo>
                    <a:pt x="311" y="0"/>
                    <a:pt x="1" y="311"/>
                    <a:pt x="1" y="688"/>
                  </a:cubicBezTo>
                  <a:cubicBezTo>
                    <a:pt x="1" y="1087"/>
                    <a:pt x="311" y="1398"/>
                    <a:pt x="688" y="1398"/>
                  </a:cubicBezTo>
                  <a:cubicBezTo>
                    <a:pt x="1065" y="1398"/>
                    <a:pt x="1376" y="1087"/>
                    <a:pt x="1376" y="688"/>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0"/>
            <p:cNvSpPr/>
            <p:nvPr/>
          </p:nvSpPr>
          <p:spPr>
            <a:xfrm>
              <a:off x="1604800" y="677825"/>
              <a:ext cx="34425" cy="34950"/>
            </a:xfrm>
            <a:custGeom>
              <a:rect b="b" l="l" r="r" t="t"/>
              <a:pathLst>
                <a:path extrusionOk="0" h="1398" w="1377">
                  <a:moveTo>
                    <a:pt x="688" y="0"/>
                  </a:moveTo>
                  <a:cubicBezTo>
                    <a:pt x="311" y="0"/>
                    <a:pt x="1" y="311"/>
                    <a:pt x="1" y="710"/>
                  </a:cubicBezTo>
                  <a:cubicBezTo>
                    <a:pt x="1" y="1087"/>
                    <a:pt x="311" y="1397"/>
                    <a:pt x="688" y="1397"/>
                  </a:cubicBezTo>
                  <a:cubicBezTo>
                    <a:pt x="1066" y="1397"/>
                    <a:pt x="1376" y="1087"/>
                    <a:pt x="1376" y="710"/>
                  </a:cubicBezTo>
                  <a:cubicBezTo>
                    <a:pt x="1376" y="311"/>
                    <a:pt x="1066"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0"/>
            <p:cNvSpPr/>
            <p:nvPr/>
          </p:nvSpPr>
          <p:spPr>
            <a:xfrm>
              <a:off x="16857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5" y="1087"/>
                    <a:pt x="1375" y="688"/>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0"/>
            <p:cNvSpPr/>
            <p:nvPr/>
          </p:nvSpPr>
          <p:spPr>
            <a:xfrm>
              <a:off x="1766725" y="67782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0"/>
            <p:cNvSpPr/>
            <p:nvPr/>
          </p:nvSpPr>
          <p:spPr>
            <a:xfrm>
              <a:off x="18476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6" y="1087"/>
                    <a:pt x="1376" y="688"/>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0"/>
            <p:cNvSpPr/>
            <p:nvPr/>
          </p:nvSpPr>
          <p:spPr>
            <a:xfrm>
              <a:off x="1928075" y="67782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8" y="1087"/>
                    <a:pt x="1398" y="710"/>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0"/>
            <p:cNvSpPr/>
            <p:nvPr/>
          </p:nvSpPr>
          <p:spPr>
            <a:xfrm>
              <a:off x="2009025" y="758775"/>
              <a:ext cx="34950" cy="34950"/>
            </a:xfrm>
            <a:custGeom>
              <a:rect b="b" l="l" r="r" t="t"/>
              <a:pathLst>
                <a:path extrusionOk="0" h="1398" w="1398">
                  <a:moveTo>
                    <a:pt x="710" y="0"/>
                  </a:moveTo>
                  <a:cubicBezTo>
                    <a:pt x="311" y="0"/>
                    <a:pt x="1" y="311"/>
                    <a:pt x="1" y="688"/>
                  </a:cubicBezTo>
                  <a:cubicBezTo>
                    <a:pt x="1" y="1087"/>
                    <a:pt x="311" y="1398"/>
                    <a:pt x="710" y="1398"/>
                  </a:cubicBezTo>
                  <a:cubicBezTo>
                    <a:pt x="1087" y="1398"/>
                    <a:pt x="1398" y="1087"/>
                    <a:pt x="1398" y="688"/>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0"/>
            <p:cNvSpPr/>
            <p:nvPr/>
          </p:nvSpPr>
          <p:spPr>
            <a:xfrm>
              <a:off x="2089975" y="677825"/>
              <a:ext cx="34975" cy="34950"/>
            </a:xfrm>
            <a:custGeom>
              <a:rect b="b" l="l" r="r" t="t"/>
              <a:pathLst>
                <a:path extrusionOk="0" h="1398" w="1399">
                  <a:moveTo>
                    <a:pt x="711" y="0"/>
                  </a:moveTo>
                  <a:cubicBezTo>
                    <a:pt x="311" y="0"/>
                    <a:pt x="1" y="311"/>
                    <a:pt x="1" y="710"/>
                  </a:cubicBezTo>
                  <a:cubicBezTo>
                    <a:pt x="1" y="1087"/>
                    <a:pt x="311" y="1397"/>
                    <a:pt x="711" y="1397"/>
                  </a:cubicBezTo>
                  <a:cubicBezTo>
                    <a:pt x="1088" y="1397"/>
                    <a:pt x="1398" y="1087"/>
                    <a:pt x="1398" y="710"/>
                  </a:cubicBezTo>
                  <a:cubicBezTo>
                    <a:pt x="1398" y="311"/>
                    <a:pt x="1088" y="0"/>
                    <a:pt x="7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0"/>
            <p:cNvSpPr/>
            <p:nvPr/>
          </p:nvSpPr>
          <p:spPr>
            <a:xfrm>
              <a:off x="2170950" y="758775"/>
              <a:ext cx="34950" cy="34950"/>
            </a:xfrm>
            <a:custGeom>
              <a:rect b="b" l="l" r="r" t="t"/>
              <a:pathLst>
                <a:path extrusionOk="0" h="1398" w="1398">
                  <a:moveTo>
                    <a:pt x="710" y="0"/>
                  </a:moveTo>
                  <a:cubicBezTo>
                    <a:pt x="311" y="0"/>
                    <a:pt x="0" y="311"/>
                    <a:pt x="0" y="688"/>
                  </a:cubicBezTo>
                  <a:cubicBezTo>
                    <a:pt x="0" y="1087"/>
                    <a:pt x="311" y="1398"/>
                    <a:pt x="710" y="1398"/>
                  </a:cubicBezTo>
                  <a:cubicBezTo>
                    <a:pt x="1087" y="1398"/>
                    <a:pt x="1397" y="1087"/>
                    <a:pt x="1397" y="688"/>
                  </a:cubicBezTo>
                  <a:cubicBezTo>
                    <a:pt x="1397"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0"/>
            <p:cNvSpPr/>
            <p:nvPr/>
          </p:nvSpPr>
          <p:spPr>
            <a:xfrm>
              <a:off x="2251900" y="67782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7" y="1087"/>
                    <a:pt x="1397" y="710"/>
                  </a:cubicBezTo>
                  <a:cubicBezTo>
                    <a:pt x="1397"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0"/>
            <p:cNvSpPr/>
            <p:nvPr/>
          </p:nvSpPr>
          <p:spPr>
            <a:xfrm>
              <a:off x="2332850" y="758775"/>
              <a:ext cx="34950" cy="34950"/>
            </a:xfrm>
            <a:custGeom>
              <a:rect b="b" l="l" r="r" t="t"/>
              <a:pathLst>
                <a:path extrusionOk="0" h="1398" w="1398">
                  <a:moveTo>
                    <a:pt x="688" y="0"/>
                  </a:moveTo>
                  <a:cubicBezTo>
                    <a:pt x="311" y="0"/>
                    <a:pt x="0" y="311"/>
                    <a:pt x="0" y="688"/>
                  </a:cubicBezTo>
                  <a:cubicBezTo>
                    <a:pt x="0" y="1087"/>
                    <a:pt x="311" y="1398"/>
                    <a:pt x="688" y="1398"/>
                  </a:cubicBezTo>
                  <a:cubicBezTo>
                    <a:pt x="1087" y="1398"/>
                    <a:pt x="1398" y="1087"/>
                    <a:pt x="1398" y="688"/>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0"/>
            <p:cNvSpPr/>
            <p:nvPr/>
          </p:nvSpPr>
          <p:spPr>
            <a:xfrm>
              <a:off x="2413800" y="67782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0"/>
            <p:cNvSpPr/>
            <p:nvPr/>
          </p:nvSpPr>
          <p:spPr>
            <a:xfrm>
              <a:off x="2494750" y="758775"/>
              <a:ext cx="34950" cy="34950"/>
            </a:xfrm>
            <a:custGeom>
              <a:rect b="b" l="l" r="r" t="t"/>
              <a:pathLst>
                <a:path extrusionOk="0" h="1398" w="1398">
                  <a:moveTo>
                    <a:pt x="688" y="0"/>
                  </a:moveTo>
                  <a:cubicBezTo>
                    <a:pt x="311" y="0"/>
                    <a:pt x="1" y="311"/>
                    <a:pt x="1" y="688"/>
                  </a:cubicBezTo>
                  <a:cubicBezTo>
                    <a:pt x="1" y="1087"/>
                    <a:pt x="311" y="1398"/>
                    <a:pt x="688" y="1398"/>
                  </a:cubicBezTo>
                  <a:cubicBezTo>
                    <a:pt x="1087" y="1398"/>
                    <a:pt x="1398" y="1087"/>
                    <a:pt x="1398" y="688"/>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0"/>
            <p:cNvSpPr/>
            <p:nvPr/>
          </p:nvSpPr>
          <p:spPr>
            <a:xfrm>
              <a:off x="2575700" y="677825"/>
              <a:ext cx="34975" cy="34950"/>
            </a:xfrm>
            <a:custGeom>
              <a:rect b="b" l="l" r="r" t="t"/>
              <a:pathLst>
                <a:path extrusionOk="0" h="1398" w="1399">
                  <a:moveTo>
                    <a:pt x="688" y="0"/>
                  </a:moveTo>
                  <a:cubicBezTo>
                    <a:pt x="311" y="0"/>
                    <a:pt x="1" y="311"/>
                    <a:pt x="1" y="710"/>
                  </a:cubicBezTo>
                  <a:cubicBezTo>
                    <a:pt x="1" y="1087"/>
                    <a:pt x="311" y="1397"/>
                    <a:pt x="688" y="1397"/>
                  </a:cubicBezTo>
                  <a:cubicBezTo>
                    <a:pt x="1065" y="1397"/>
                    <a:pt x="1398" y="1087"/>
                    <a:pt x="1398" y="710"/>
                  </a:cubicBezTo>
                  <a:cubicBezTo>
                    <a:pt x="1398"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0"/>
            <p:cNvSpPr/>
            <p:nvPr/>
          </p:nvSpPr>
          <p:spPr>
            <a:xfrm>
              <a:off x="1442900" y="839725"/>
              <a:ext cx="34400" cy="34950"/>
            </a:xfrm>
            <a:custGeom>
              <a:rect b="b" l="l" r="r" t="t"/>
              <a:pathLst>
                <a:path extrusionOk="0" h="1398" w="1376">
                  <a:moveTo>
                    <a:pt x="688" y="1"/>
                  </a:moveTo>
                  <a:cubicBezTo>
                    <a:pt x="311" y="1"/>
                    <a:pt x="1" y="311"/>
                    <a:pt x="1" y="688"/>
                  </a:cubicBezTo>
                  <a:cubicBezTo>
                    <a:pt x="1" y="1087"/>
                    <a:pt x="311" y="1398"/>
                    <a:pt x="688" y="1398"/>
                  </a:cubicBezTo>
                  <a:cubicBezTo>
                    <a:pt x="1065" y="1398"/>
                    <a:pt x="1376" y="1087"/>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0"/>
            <p:cNvSpPr/>
            <p:nvPr/>
          </p:nvSpPr>
          <p:spPr>
            <a:xfrm>
              <a:off x="1523850" y="92067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0"/>
            <p:cNvSpPr/>
            <p:nvPr/>
          </p:nvSpPr>
          <p:spPr>
            <a:xfrm>
              <a:off x="1604800" y="839725"/>
              <a:ext cx="34425" cy="34950"/>
            </a:xfrm>
            <a:custGeom>
              <a:rect b="b" l="l" r="r" t="t"/>
              <a:pathLst>
                <a:path extrusionOk="0" h="1398" w="1377">
                  <a:moveTo>
                    <a:pt x="688" y="1"/>
                  </a:moveTo>
                  <a:cubicBezTo>
                    <a:pt x="311" y="1"/>
                    <a:pt x="1" y="311"/>
                    <a:pt x="1" y="688"/>
                  </a:cubicBezTo>
                  <a:cubicBezTo>
                    <a:pt x="1" y="1087"/>
                    <a:pt x="311" y="1398"/>
                    <a:pt x="688" y="1398"/>
                  </a:cubicBezTo>
                  <a:cubicBezTo>
                    <a:pt x="1066" y="1398"/>
                    <a:pt x="1376" y="1087"/>
                    <a:pt x="1376" y="688"/>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0"/>
            <p:cNvSpPr/>
            <p:nvPr/>
          </p:nvSpPr>
          <p:spPr>
            <a:xfrm>
              <a:off x="16857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0"/>
            <p:cNvSpPr/>
            <p:nvPr/>
          </p:nvSpPr>
          <p:spPr>
            <a:xfrm>
              <a:off x="1766725" y="839725"/>
              <a:ext cx="34400" cy="34950"/>
            </a:xfrm>
            <a:custGeom>
              <a:rect b="b" l="l" r="r" t="t"/>
              <a:pathLst>
                <a:path extrusionOk="0" h="1398" w="1376">
                  <a:moveTo>
                    <a:pt x="688" y="1"/>
                  </a:moveTo>
                  <a:cubicBezTo>
                    <a:pt x="311" y="1"/>
                    <a:pt x="0" y="311"/>
                    <a:pt x="0" y="688"/>
                  </a:cubicBezTo>
                  <a:cubicBezTo>
                    <a:pt x="0" y="1087"/>
                    <a:pt x="311" y="1398"/>
                    <a:pt x="688" y="1398"/>
                  </a:cubicBezTo>
                  <a:cubicBezTo>
                    <a:pt x="1065" y="1398"/>
                    <a:pt x="1375" y="1087"/>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0"/>
            <p:cNvSpPr/>
            <p:nvPr/>
          </p:nvSpPr>
          <p:spPr>
            <a:xfrm>
              <a:off x="18476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0"/>
            <p:cNvSpPr/>
            <p:nvPr/>
          </p:nvSpPr>
          <p:spPr>
            <a:xfrm>
              <a:off x="1928075" y="839725"/>
              <a:ext cx="34950" cy="34950"/>
            </a:xfrm>
            <a:custGeom>
              <a:rect b="b" l="l" r="r" t="t"/>
              <a:pathLst>
                <a:path extrusionOk="0" h="1398" w="1398">
                  <a:moveTo>
                    <a:pt x="710" y="1"/>
                  </a:moveTo>
                  <a:cubicBezTo>
                    <a:pt x="311" y="1"/>
                    <a:pt x="0" y="311"/>
                    <a:pt x="0" y="688"/>
                  </a:cubicBezTo>
                  <a:cubicBezTo>
                    <a:pt x="0" y="1087"/>
                    <a:pt x="311" y="1398"/>
                    <a:pt x="710" y="1398"/>
                  </a:cubicBezTo>
                  <a:cubicBezTo>
                    <a:pt x="1087" y="1398"/>
                    <a:pt x="1398" y="1087"/>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0"/>
            <p:cNvSpPr/>
            <p:nvPr/>
          </p:nvSpPr>
          <p:spPr>
            <a:xfrm>
              <a:off x="2009025" y="920675"/>
              <a:ext cx="34950" cy="34975"/>
            </a:xfrm>
            <a:custGeom>
              <a:rect b="b" l="l" r="r" t="t"/>
              <a:pathLst>
                <a:path extrusionOk="0" h="1399" w="1398">
                  <a:moveTo>
                    <a:pt x="710" y="1"/>
                  </a:moveTo>
                  <a:cubicBezTo>
                    <a:pt x="311" y="1"/>
                    <a:pt x="1" y="311"/>
                    <a:pt x="1" y="688"/>
                  </a:cubicBezTo>
                  <a:cubicBezTo>
                    <a:pt x="1" y="1088"/>
                    <a:pt x="311" y="1398"/>
                    <a:pt x="710" y="1398"/>
                  </a:cubicBezTo>
                  <a:cubicBezTo>
                    <a:pt x="1087" y="1398"/>
                    <a:pt x="1398" y="1088"/>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0"/>
            <p:cNvSpPr/>
            <p:nvPr/>
          </p:nvSpPr>
          <p:spPr>
            <a:xfrm>
              <a:off x="2089975" y="839725"/>
              <a:ext cx="34975" cy="34950"/>
            </a:xfrm>
            <a:custGeom>
              <a:rect b="b" l="l" r="r" t="t"/>
              <a:pathLst>
                <a:path extrusionOk="0" h="1398" w="1399">
                  <a:moveTo>
                    <a:pt x="711" y="1"/>
                  </a:moveTo>
                  <a:cubicBezTo>
                    <a:pt x="311" y="1"/>
                    <a:pt x="1" y="311"/>
                    <a:pt x="1" y="688"/>
                  </a:cubicBezTo>
                  <a:cubicBezTo>
                    <a:pt x="1" y="1087"/>
                    <a:pt x="311" y="1398"/>
                    <a:pt x="711" y="1398"/>
                  </a:cubicBezTo>
                  <a:cubicBezTo>
                    <a:pt x="1088" y="1398"/>
                    <a:pt x="1398" y="1087"/>
                    <a:pt x="1398" y="688"/>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0"/>
            <p:cNvSpPr/>
            <p:nvPr/>
          </p:nvSpPr>
          <p:spPr>
            <a:xfrm>
              <a:off x="2170950" y="92067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7" y="1088"/>
                    <a:pt x="1397" y="688"/>
                  </a:cubicBezTo>
                  <a:cubicBezTo>
                    <a:pt x="1397"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0"/>
            <p:cNvSpPr/>
            <p:nvPr/>
          </p:nvSpPr>
          <p:spPr>
            <a:xfrm>
              <a:off x="2251900" y="839725"/>
              <a:ext cx="34950" cy="34950"/>
            </a:xfrm>
            <a:custGeom>
              <a:rect b="b" l="l" r="r" t="t"/>
              <a:pathLst>
                <a:path extrusionOk="0" h="1398" w="1398">
                  <a:moveTo>
                    <a:pt x="688" y="1"/>
                  </a:moveTo>
                  <a:cubicBezTo>
                    <a:pt x="311" y="1"/>
                    <a:pt x="0" y="311"/>
                    <a:pt x="0" y="688"/>
                  </a:cubicBezTo>
                  <a:cubicBezTo>
                    <a:pt x="0" y="1087"/>
                    <a:pt x="311" y="1398"/>
                    <a:pt x="688" y="1398"/>
                  </a:cubicBezTo>
                  <a:cubicBezTo>
                    <a:pt x="1087" y="1398"/>
                    <a:pt x="1397" y="1087"/>
                    <a:pt x="1397" y="688"/>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0"/>
            <p:cNvSpPr/>
            <p:nvPr/>
          </p:nvSpPr>
          <p:spPr>
            <a:xfrm>
              <a:off x="2332850" y="92067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0"/>
            <p:cNvSpPr/>
            <p:nvPr/>
          </p:nvSpPr>
          <p:spPr>
            <a:xfrm>
              <a:off x="2413800" y="839725"/>
              <a:ext cx="34950" cy="34950"/>
            </a:xfrm>
            <a:custGeom>
              <a:rect b="b" l="l" r="r" t="t"/>
              <a:pathLst>
                <a:path extrusionOk="0" h="1398" w="1398">
                  <a:moveTo>
                    <a:pt x="688" y="1"/>
                  </a:moveTo>
                  <a:cubicBezTo>
                    <a:pt x="311" y="1"/>
                    <a:pt x="1" y="311"/>
                    <a:pt x="1" y="688"/>
                  </a:cubicBezTo>
                  <a:cubicBezTo>
                    <a:pt x="1" y="1087"/>
                    <a:pt x="311" y="1398"/>
                    <a:pt x="688" y="1398"/>
                  </a:cubicBezTo>
                  <a:cubicBezTo>
                    <a:pt x="1087" y="1398"/>
                    <a:pt x="1398" y="1087"/>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0"/>
            <p:cNvSpPr/>
            <p:nvPr/>
          </p:nvSpPr>
          <p:spPr>
            <a:xfrm>
              <a:off x="2494750" y="92067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0"/>
            <p:cNvSpPr/>
            <p:nvPr/>
          </p:nvSpPr>
          <p:spPr>
            <a:xfrm>
              <a:off x="2575700" y="839725"/>
              <a:ext cx="34975" cy="34950"/>
            </a:xfrm>
            <a:custGeom>
              <a:rect b="b" l="l" r="r" t="t"/>
              <a:pathLst>
                <a:path extrusionOk="0" h="1398" w="1399">
                  <a:moveTo>
                    <a:pt x="688" y="1"/>
                  </a:moveTo>
                  <a:cubicBezTo>
                    <a:pt x="311" y="1"/>
                    <a:pt x="1" y="311"/>
                    <a:pt x="1" y="688"/>
                  </a:cubicBezTo>
                  <a:cubicBezTo>
                    <a:pt x="1" y="1087"/>
                    <a:pt x="311" y="1398"/>
                    <a:pt x="688" y="1398"/>
                  </a:cubicBezTo>
                  <a:cubicBezTo>
                    <a:pt x="1065" y="1398"/>
                    <a:pt x="1398" y="1087"/>
                    <a:pt x="1398" y="688"/>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0"/>
            <p:cNvSpPr/>
            <p:nvPr/>
          </p:nvSpPr>
          <p:spPr>
            <a:xfrm>
              <a:off x="1442900" y="100162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0"/>
            <p:cNvSpPr/>
            <p:nvPr/>
          </p:nvSpPr>
          <p:spPr>
            <a:xfrm>
              <a:off x="1604800" y="1001625"/>
              <a:ext cx="34425" cy="34975"/>
            </a:xfrm>
            <a:custGeom>
              <a:rect b="b" l="l" r="r" t="t"/>
              <a:pathLst>
                <a:path extrusionOk="0" h="1399" w="1377">
                  <a:moveTo>
                    <a:pt x="688" y="1"/>
                  </a:moveTo>
                  <a:cubicBezTo>
                    <a:pt x="311" y="1"/>
                    <a:pt x="1" y="311"/>
                    <a:pt x="1" y="688"/>
                  </a:cubicBezTo>
                  <a:cubicBezTo>
                    <a:pt x="1" y="1088"/>
                    <a:pt x="311" y="1398"/>
                    <a:pt x="688" y="1398"/>
                  </a:cubicBezTo>
                  <a:cubicBezTo>
                    <a:pt x="1066" y="1398"/>
                    <a:pt x="1376" y="1088"/>
                    <a:pt x="1376" y="688"/>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0"/>
            <p:cNvSpPr/>
            <p:nvPr/>
          </p:nvSpPr>
          <p:spPr>
            <a:xfrm>
              <a:off x="1766725" y="100162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0"/>
            <p:cNvSpPr/>
            <p:nvPr/>
          </p:nvSpPr>
          <p:spPr>
            <a:xfrm>
              <a:off x="1928075" y="100162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8" y="1088"/>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0"/>
            <p:cNvSpPr/>
            <p:nvPr/>
          </p:nvSpPr>
          <p:spPr>
            <a:xfrm>
              <a:off x="2089975" y="1001625"/>
              <a:ext cx="34975" cy="34975"/>
            </a:xfrm>
            <a:custGeom>
              <a:rect b="b" l="l" r="r" t="t"/>
              <a:pathLst>
                <a:path extrusionOk="0" h="1399" w="1399">
                  <a:moveTo>
                    <a:pt x="711" y="1"/>
                  </a:moveTo>
                  <a:cubicBezTo>
                    <a:pt x="311" y="1"/>
                    <a:pt x="1" y="311"/>
                    <a:pt x="1" y="688"/>
                  </a:cubicBezTo>
                  <a:cubicBezTo>
                    <a:pt x="1" y="1088"/>
                    <a:pt x="311" y="1398"/>
                    <a:pt x="711" y="1398"/>
                  </a:cubicBezTo>
                  <a:cubicBezTo>
                    <a:pt x="1088" y="1398"/>
                    <a:pt x="1398" y="1088"/>
                    <a:pt x="1398" y="688"/>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0"/>
            <p:cNvSpPr/>
            <p:nvPr/>
          </p:nvSpPr>
          <p:spPr>
            <a:xfrm>
              <a:off x="2251900" y="100162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7" y="1088"/>
                    <a:pt x="1397" y="688"/>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0"/>
            <p:cNvSpPr/>
            <p:nvPr/>
          </p:nvSpPr>
          <p:spPr>
            <a:xfrm>
              <a:off x="2413800" y="100162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0"/>
            <p:cNvSpPr/>
            <p:nvPr/>
          </p:nvSpPr>
          <p:spPr>
            <a:xfrm>
              <a:off x="2575700" y="1001625"/>
              <a:ext cx="34975" cy="34975"/>
            </a:xfrm>
            <a:custGeom>
              <a:rect b="b" l="l" r="r" t="t"/>
              <a:pathLst>
                <a:path extrusionOk="0" h="1399" w="1399">
                  <a:moveTo>
                    <a:pt x="688" y="1"/>
                  </a:moveTo>
                  <a:cubicBezTo>
                    <a:pt x="311" y="1"/>
                    <a:pt x="1" y="311"/>
                    <a:pt x="1" y="688"/>
                  </a:cubicBezTo>
                  <a:cubicBezTo>
                    <a:pt x="1" y="1088"/>
                    <a:pt x="311" y="1398"/>
                    <a:pt x="688" y="1398"/>
                  </a:cubicBezTo>
                  <a:cubicBezTo>
                    <a:pt x="1065" y="1398"/>
                    <a:pt x="1398" y="1088"/>
                    <a:pt x="1398" y="688"/>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30"/>
          <p:cNvGrpSpPr/>
          <p:nvPr/>
        </p:nvGrpSpPr>
        <p:grpSpPr>
          <a:xfrm>
            <a:off x="266304" y="4549248"/>
            <a:ext cx="2516077" cy="265298"/>
            <a:chOff x="4106184" y="4184935"/>
            <a:chExt cx="958908" cy="101116"/>
          </a:xfrm>
        </p:grpSpPr>
        <p:sp>
          <p:nvSpPr>
            <p:cNvPr id="680" name="Google Shape;680;p30"/>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0"/>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rgbClr val="002984"/>
        </a:solid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 name="Google Shape;17;p4"/>
          <p:cNvSpPr txBox="1"/>
          <p:nvPr>
            <p:ph idx="1" type="body"/>
          </p:nvPr>
        </p:nvSpPr>
        <p:spPr>
          <a:xfrm>
            <a:off x="720000" y="1215750"/>
            <a:ext cx="7704000" cy="3774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SzPts val="1200"/>
              <a:buAutoNum type="arabicPeriod"/>
              <a:defRPr sz="1100"/>
            </a:lvl1pPr>
            <a:lvl2pPr indent="-304800" lvl="1" marL="914400" rtl="0">
              <a:lnSpc>
                <a:spcPct val="115000"/>
              </a:lnSpc>
              <a:spcBef>
                <a:spcPts val="0"/>
              </a:spcBef>
              <a:spcAft>
                <a:spcPts val="0"/>
              </a:spcAft>
              <a:buSzPts val="1200"/>
              <a:buFont typeface="Roboto Condensed Light"/>
              <a:buAutoNum type="alphaLcPeriod"/>
              <a:defRPr/>
            </a:lvl2pPr>
            <a:lvl3pPr indent="-304800" lvl="2" marL="1371600" rtl="0">
              <a:lnSpc>
                <a:spcPct val="115000"/>
              </a:lnSpc>
              <a:spcBef>
                <a:spcPts val="1600"/>
              </a:spcBef>
              <a:spcAft>
                <a:spcPts val="0"/>
              </a:spcAft>
              <a:buSzPts val="1200"/>
              <a:buFont typeface="Roboto Condensed Light"/>
              <a:buAutoNum type="romanLcPeriod"/>
              <a:defRPr/>
            </a:lvl3pPr>
            <a:lvl4pPr indent="-304800" lvl="3" marL="1828800" rtl="0">
              <a:lnSpc>
                <a:spcPct val="115000"/>
              </a:lnSpc>
              <a:spcBef>
                <a:spcPts val="1600"/>
              </a:spcBef>
              <a:spcAft>
                <a:spcPts val="0"/>
              </a:spcAft>
              <a:buSzPts val="1200"/>
              <a:buFont typeface="Roboto Condensed Light"/>
              <a:buAutoNum type="arabicPeriod"/>
              <a:defRPr/>
            </a:lvl4pPr>
            <a:lvl5pPr indent="-304800" lvl="4" marL="2286000" rtl="0">
              <a:lnSpc>
                <a:spcPct val="115000"/>
              </a:lnSpc>
              <a:spcBef>
                <a:spcPts val="1600"/>
              </a:spcBef>
              <a:spcAft>
                <a:spcPts val="0"/>
              </a:spcAft>
              <a:buSzPts val="1200"/>
              <a:buFont typeface="Roboto Condensed Light"/>
              <a:buAutoNum type="alphaLcPeriod"/>
              <a:defRPr/>
            </a:lvl5pPr>
            <a:lvl6pPr indent="-304800" lvl="5" marL="2743200" rtl="0">
              <a:lnSpc>
                <a:spcPct val="115000"/>
              </a:lnSpc>
              <a:spcBef>
                <a:spcPts val="1600"/>
              </a:spcBef>
              <a:spcAft>
                <a:spcPts val="0"/>
              </a:spcAft>
              <a:buSzPts val="1200"/>
              <a:buFont typeface="Roboto Condensed Light"/>
              <a:buAutoNum type="romanLcPeriod"/>
              <a:defRPr/>
            </a:lvl6pPr>
            <a:lvl7pPr indent="-304800" lvl="6" marL="3200400" rtl="0">
              <a:lnSpc>
                <a:spcPct val="115000"/>
              </a:lnSpc>
              <a:spcBef>
                <a:spcPts val="1600"/>
              </a:spcBef>
              <a:spcAft>
                <a:spcPts val="0"/>
              </a:spcAft>
              <a:buSzPts val="1200"/>
              <a:buFont typeface="Roboto Condensed Light"/>
              <a:buAutoNum type="arabicPeriod"/>
              <a:defRPr/>
            </a:lvl7pPr>
            <a:lvl8pPr indent="-304800" lvl="7" marL="3657600" rtl="0">
              <a:lnSpc>
                <a:spcPct val="115000"/>
              </a:lnSpc>
              <a:spcBef>
                <a:spcPts val="1600"/>
              </a:spcBef>
              <a:spcAft>
                <a:spcPts val="0"/>
              </a:spcAft>
              <a:buSzPts val="1200"/>
              <a:buFont typeface="Roboto Condensed Light"/>
              <a:buAutoNum type="alphaLcPeriod"/>
              <a:defRPr/>
            </a:lvl8pPr>
            <a:lvl9pPr indent="-304800" lvl="8" marL="4114800" rtl="0">
              <a:lnSpc>
                <a:spcPct val="115000"/>
              </a:lnSpc>
              <a:spcBef>
                <a:spcPts val="1600"/>
              </a:spcBef>
              <a:spcAft>
                <a:spcPts val="1600"/>
              </a:spcAft>
              <a:buSzPts val="1200"/>
              <a:buFont typeface="Roboto Condensed Light"/>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_1">
    <p:spTree>
      <p:nvGrpSpPr>
        <p:cNvPr id="682" name="Shape 682"/>
        <p:cNvGrpSpPr/>
        <p:nvPr/>
      </p:nvGrpSpPr>
      <p:grpSpPr>
        <a:xfrm>
          <a:off x="0" y="0"/>
          <a:ext cx="0" cy="0"/>
          <a:chOff x="0" y="0"/>
          <a:chExt cx="0" cy="0"/>
        </a:xfrm>
      </p:grpSpPr>
      <p:grpSp>
        <p:nvGrpSpPr>
          <p:cNvPr id="683" name="Google Shape;683;p31"/>
          <p:cNvGrpSpPr/>
          <p:nvPr/>
        </p:nvGrpSpPr>
        <p:grpSpPr>
          <a:xfrm rot="-5400000">
            <a:off x="-136953" y="3762288"/>
            <a:ext cx="1455515" cy="649000"/>
            <a:chOff x="1442900" y="515900"/>
            <a:chExt cx="1167775" cy="520700"/>
          </a:xfrm>
        </p:grpSpPr>
        <p:sp>
          <p:nvSpPr>
            <p:cNvPr id="684" name="Google Shape;684;p31"/>
            <p:cNvSpPr/>
            <p:nvPr/>
          </p:nvSpPr>
          <p:spPr>
            <a:xfrm>
              <a:off x="1442900" y="515900"/>
              <a:ext cx="34400" cy="34975"/>
            </a:xfrm>
            <a:custGeom>
              <a:rect b="b" l="l" r="r" t="t"/>
              <a:pathLst>
                <a:path extrusionOk="0" h="1399" w="1376">
                  <a:moveTo>
                    <a:pt x="688" y="1"/>
                  </a:moveTo>
                  <a:cubicBezTo>
                    <a:pt x="311" y="1"/>
                    <a:pt x="1" y="311"/>
                    <a:pt x="1" y="711"/>
                  </a:cubicBezTo>
                  <a:cubicBezTo>
                    <a:pt x="1" y="1088"/>
                    <a:pt x="311" y="1398"/>
                    <a:pt x="688" y="1398"/>
                  </a:cubicBezTo>
                  <a:cubicBezTo>
                    <a:pt x="1065" y="1398"/>
                    <a:pt x="1376" y="1088"/>
                    <a:pt x="1376" y="711"/>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1"/>
            <p:cNvSpPr/>
            <p:nvPr/>
          </p:nvSpPr>
          <p:spPr>
            <a:xfrm>
              <a:off x="1523850" y="59687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1"/>
            <p:cNvSpPr/>
            <p:nvPr/>
          </p:nvSpPr>
          <p:spPr>
            <a:xfrm>
              <a:off x="1604800" y="515900"/>
              <a:ext cx="34425" cy="34975"/>
            </a:xfrm>
            <a:custGeom>
              <a:rect b="b" l="l" r="r" t="t"/>
              <a:pathLst>
                <a:path extrusionOk="0" h="1399" w="1377">
                  <a:moveTo>
                    <a:pt x="688" y="1"/>
                  </a:moveTo>
                  <a:cubicBezTo>
                    <a:pt x="311" y="1"/>
                    <a:pt x="1" y="311"/>
                    <a:pt x="1" y="711"/>
                  </a:cubicBezTo>
                  <a:cubicBezTo>
                    <a:pt x="1" y="1088"/>
                    <a:pt x="311" y="1398"/>
                    <a:pt x="688" y="1398"/>
                  </a:cubicBezTo>
                  <a:cubicBezTo>
                    <a:pt x="1066" y="1398"/>
                    <a:pt x="1376" y="1088"/>
                    <a:pt x="1376" y="711"/>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1"/>
            <p:cNvSpPr/>
            <p:nvPr/>
          </p:nvSpPr>
          <p:spPr>
            <a:xfrm>
              <a:off x="16857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1"/>
            <p:cNvSpPr/>
            <p:nvPr/>
          </p:nvSpPr>
          <p:spPr>
            <a:xfrm>
              <a:off x="1766725" y="515900"/>
              <a:ext cx="34400" cy="34975"/>
            </a:xfrm>
            <a:custGeom>
              <a:rect b="b" l="l" r="r" t="t"/>
              <a:pathLst>
                <a:path extrusionOk="0" h="1399" w="1376">
                  <a:moveTo>
                    <a:pt x="688" y="1"/>
                  </a:moveTo>
                  <a:cubicBezTo>
                    <a:pt x="311" y="1"/>
                    <a:pt x="0" y="311"/>
                    <a:pt x="0" y="711"/>
                  </a:cubicBezTo>
                  <a:cubicBezTo>
                    <a:pt x="0" y="1088"/>
                    <a:pt x="311" y="1398"/>
                    <a:pt x="688" y="1398"/>
                  </a:cubicBezTo>
                  <a:cubicBezTo>
                    <a:pt x="1065" y="1398"/>
                    <a:pt x="1375" y="1088"/>
                    <a:pt x="1375" y="711"/>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1"/>
            <p:cNvSpPr/>
            <p:nvPr/>
          </p:nvSpPr>
          <p:spPr>
            <a:xfrm>
              <a:off x="18476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1"/>
            <p:cNvSpPr/>
            <p:nvPr/>
          </p:nvSpPr>
          <p:spPr>
            <a:xfrm>
              <a:off x="1928075" y="515900"/>
              <a:ext cx="34950" cy="34975"/>
            </a:xfrm>
            <a:custGeom>
              <a:rect b="b" l="l" r="r" t="t"/>
              <a:pathLst>
                <a:path extrusionOk="0" h="1399" w="1398">
                  <a:moveTo>
                    <a:pt x="710" y="1"/>
                  </a:moveTo>
                  <a:cubicBezTo>
                    <a:pt x="311" y="1"/>
                    <a:pt x="0" y="311"/>
                    <a:pt x="0" y="711"/>
                  </a:cubicBezTo>
                  <a:cubicBezTo>
                    <a:pt x="0" y="1088"/>
                    <a:pt x="311" y="1398"/>
                    <a:pt x="710" y="1398"/>
                  </a:cubicBezTo>
                  <a:cubicBezTo>
                    <a:pt x="1087" y="1398"/>
                    <a:pt x="1398" y="1088"/>
                    <a:pt x="1398" y="711"/>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1"/>
            <p:cNvSpPr/>
            <p:nvPr/>
          </p:nvSpPr>
          <p:spPr>
            <a:xfrm>
              <a:off x="2009025" y="596875"/>
              <a:ext cx="34950" cy="34950"/>
            </a:xfrm>
            <a:custGeom>
              <a:rect b="b" l="l" r="r" t="t"/>
              <a:pathLst>
                <a:path extrusionOk="0" h="1398" w="1398">
                  <a:moveTo>
                    <a:pt x="710" y="0"/>
                  </a:moveTo>
                  <a:cubicBezTo>
                    <a:pt x="311" y="0"/>
                    <a:pt x="1" y="311"/>
                    <a:pt x="1" y="710"/>
                  </a:cubicBezTo>
                  <a:cubicBezTo>
                    <a:pt x="1" y="1087"/>
                    <a:pt x="311" y="1397"/>
                    <a:pt x="710" y="1397"/>
                  </a:cubicBezTo>
                  <a:cubicBezTo>
                    <a:pt x="1087" y="1397"/>
                    <a:pt x="1398" y="1087"/>
                    <a:pt x="1398" y="710"/>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1"/>
            <p:cNvSpPr/>
            <p:nvPr/>
          </p:nvSpPr>
          <p:spPr>
            <a:xfrm>
              <a:off x="2089975" y="515900"/>
              <a:ext cx="34975" cy="34975"/>
            </a:xfrm>
            <a:custGeom>
              <a:rect b="b" l="l" r="r" t="t"/>
              <a:pathLst>
                <a:path extrusionOk="0" h="1399" w="1399">
                  <a:moveTo>
                    <a:pt x="711" y="1"/>
                  </a:moveTo>
                  <a:cubicBezTo>
                    <a:pt x="311" y="1"/>
                    <a:pt x="1" y="311"/>
                    <a:pt x="1" y="711"/>
                  </a:cubicBezTo>
                  <a:cubicBezTo>
                    <a:pt x="1" y="1088"/>
                    <a:pt x="311" y="1398"/>
                    <a:pt x="711" y="1398"/>
                  </a:cubicBezTo>
                  <a:cubicBezTo>
                    <a:pt x="1088" y="1398"/>
                    <a:pt x="1398" y="1088"/>
                    <a:pt x="1398" y="711"/>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1"/>
            <p:cNvSpPr/>
            <p:nvPr/>
          </p:nvSpPr>
          <p:spPr>
            <a:xfrm>
              <a:off x="2170950" y="59687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7" y="1087"/>
                    <a:pt x="1397" y="710"/>
                  </a:cubicBezTo>
                  <a:cubicBezTo>
                    <a:pt x="1397"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1"/>
            <p:cNvSpPr/>
            <p:nvPr/>
          </p:nvSpPr>
          <p:spPr>
            <a:xfrm>
              <a:off x="2251900" y="515900"/>
              <a:ext cx="34950" cy="34975"/>
            </a:xfrm>
            <a:custGeom>
              <a:rect b="b" l="l" r="r" t="t"/>
              <a:pathLst>
                <a:path extrusionOk="0" h="1399" w="1398">
                  <a:moveTo>
                    <a:pt x="688" y="1"/>
                  </a:moveTo>
                  <a:cubicBezTo>
                    <a:pt x="311" y="1"/>
                    <a:pt x="0" y="311"/>
                    <a:pt x="0" y="711"/>
                  </a:cubicBezTo>
                  <a:cubicBezTo>
                    <a:pt x="0" y="1088"/>
                    <a:pt x="311" y="1398"/>
                    <a:pt x="688" y="1398"/>
                  </a:cubicBezTo>
                  <a:cubicBezTo>
                    <a:pt x="1087" y="1398"/>
                    <a:pt x="1397" y="1088"/>
                    <a:pt x="1397" y="711"/>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1"/>
            <p:cNvSpPr/>
            <p:nvPr/>
          </p:nvSpPr>
          <p:spPr>
            <a:xfrm>
              <a:off x="2332850" y="59687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1"/>
            <p:cNvSpPr/>
            <p:nvPr/>
          </p:nvSpPr>
          <p:spPr>
            <a:xfrm>
              <a:off x="2413800" y="515900"/>
              <a:ext cx="34950" cy="34975"/>
            </a:xfrm>
            <a:custGeom>
              <a:rect b="b" l="l" r="r" t="t"/>
              <a:pathLst>
                <a:path extrusionOk="0" h="1399" w="1398">
                  <a:moveTo>
                    <a:pt x="688" y="1"/>
                  </a:moveTo>
                  <a:cubicBezTo>
                    <a:pt x="311" y="1"/>
                    <a:pt x="1" y="311"/>
                    <a:pt x="1" y="711"/>
                  </a:cubicBezTo>
                  <a:cubicBezTo>
                    <a:pt x="1" y="1088"/>
                    <a:pt x="311" y="1398"/>
                    <a:pt x="688" y="1398"/>
                  </a:cubicBezTo>
                  <a:cubicBezTo>
                    <a:pt x="1087" y="1398"/>
                    <a:pt x="1398" y="1088"/>
                    <a:pt x="1398" y="711"/>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1"/>
            <p:cNvSpPr/>
            <p:nvPr/>
          </p:nvSpPr>
          <p:spPr>
            <a:xfrm>
              <a:off x="2494750" y="59687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1"/>
            <p:cNvSpPr/>
            <p:nvPr/>
          </p:nvSpPr>
          <p:spPr>
            <a:xfrm>
              <a:off x="2575700" y="515900"/>
              <a:ext cx="34975" cy="34975"/>
            </a:xfrm>
            <a:custGeom>
              <a:rect b="b" l="l" r="r" t="t"/>
              <a:pathLst>
                <a:path extrusionOk="0" h="1399" w="1399">
                  <a:moveTo>
                    <a:pt x="688" y="1"/>
                  </a:moveTo>
                  <a:cubicBezTo>
                    <a:pt x="311" y="1"/>
                    <a:pt x="1" y="311"/>
                    <a:pt x="1" y="711"/>
                  </a:cubicBezTo>
                  <a:cubicBezTo>
                    <a:pt x="1" y="1088"/>
                    <a:pt x="311" y="1398"/>
                    <a:pt x="688" y="1398"/>
                  </a:cubicBezTo>
                  <a:cubicBezTo>
                    <a:pt x="1065" y="1398"/>
                    <a:pt x="1398" y="1088"/>
                    <a:pt x="1398" y="711"/>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1"/>
            <p:cNvSpPr/>
            <p:nvPr/>
          </p:nvSpPr>
          <p:spPr>
            <a:xfrm>
              <a:off x="1442900" y="67782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1"/>
            <p:cNvSpPr/>
            <p:nvPr/>
          </p:nvSpPr>
          <p:spPr>
            <a:xfrm>
              <a:off x="1523850" y="758775"/>
              <a:ext cx="34400" cy="34950"/>
            </a:xfrm>
            <a:custGeom>
              <a:rect b="b" l="l" r="r" t="t"/>
              <a:pathLst>
                <a:path extrusionOk="0" h="1398" w="1376">
                  <a:moveTo>
                    <a:pt x="688" y="0"/>
                  </a:moveTo>
                  <a:cubicBezTo>
                    <a:pt x="311" y="0"/>
                    <a:pt x="1" y="311"/>
                    <a:pt x="1" y="688"/>
                  </a:cubicBezTo>
                  <a:cubicBezTo>
                    <a:pt x="1" y="1087"/>
                    <a:pt x="311" y="1398"/>
                    <a:pt x="688" y="1398"/>
                  </a:cubicBezTo>
                  <a:cubicBezTo>
                    <a:pt x="1065" y="1398"/>
                    <a:pt x="1376" y="1087"/>
                    <a:pt x="1376" y="688"/>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1"/>
            <p:cNvSpPr/>
            <p:nvPr/>
          </p:nvSpPr>
          <p:spPr>
            <a:xfrm>
              <a:off x="1604800" y="677825"/>
              <a:ext cx="34425" cy="34950"/>
            </a:xfrm>
            <a:custGeom>
              <a:rect b="b" l="l" r="r" t="t"/>
              <a:pathLst>
                <a:path extrusionOk="0" h="1398" w="1377">
                  <a:moveTo>
                    <a:pt x="688" y="0"/>
                  </a:moveTo>
                  <a:cubicBezTo>
                    <a:pt x="311" y="0"/>
                    <a:pt x="1" y="311"/>
                    <a:pt x="1" y="710"/>
                  </a:cubicBezTo>
                  <a:cubicBezTo>
                    <a:pt x="1" y="1087"/>
                    <a:pt x="311" y="1397"/>
                    <a:pt x="688" y="1397"/>
                  </a:cubicBezTo>
                  <a:cubicBezTo>
                    <a:pt x="1066" y="1397"/>
                    <a:pt x="1376" y="1087"/>
                    <a:pt x="1376" y="710"/>
                  </a:cubicBezTo>
                  <a:cubicBezTo>
                    <a:pt x="1376" y="311"/>
                    <a:pt x="1066"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1"/>
            <p:cNvSpPr/>
            <p:nvPr/>
          </p:nvSpPr>
          <p:spPr>
            <a:xfrm>
              <a:off x="16857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5" y="1087"/>
                    <a:pt x="1375" y="688"/>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1"/>
            <p:cNvSpPr/>
            <p:nvPr/>
          </p:nvSpPr>
          <p:spPr>
            <a:xfrm>
              <a:off x="1766725" y="67782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1"/>
            <p:cNvSpPr/>
            <p:nvPr/>
          </p:nvSpPr>
          <p:spPr>
            <a:xfrm>
              <a:off x="18476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6" y="1087"/>
                    <a:pt x="1376" y="688"/>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1"/>
            <p:cNvSpPr/>
            <p:nvPr/>
          </p:nvSpPr>
          <p:spPr>
            <a:xfrm>
              <a:off x="1928075" y="67782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8" y="1087"/>
                    <a:pt x="1398" y="710"/>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1"/>
            <p:cNvSpPr/>
            <p:nvPr/>
          </p:nvSpPr>
          <p:spPr>
            <a:xfrm>
              <a:off x="2009025" y="758775"/>
              <a:ext cx="34950" cy="34950"/>
            </a:xfrm>
            <a:custGeom>
              <a:rect b="b" l="l" r="r" t="t"/>
              <a:pathLst>
                <a:path extrusionOk="0" h="1398" w="1398">
                  <a:moveTo>
                    <a:pt x="710" y="0"/>
                  </a:moveTo>
                  <a:cubicBezTo>
                    <a:pt x="311" y="0"/>
                    <a:pt x="1" y="311"/>
                    <a:pt x="1" y="688"/>
                  </a:cubicBezTo>
                  <a:cubicBezTo>
                    <a:pt x="1" y="1087"/>
                    <a:pt x="311" y="1398"/>
                    <a:pt x="710" y="1398"/>
                  </a:cubicBezTo>
                  <a:cubicBezTo>
                    <a:pt x="1087" y="1398"/>
                    <a:pt x="1398" y="1087"/>
                    <a:pt x="1398" y="688"/>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1"/>
            <p:cNvSpPr/>
            <p:nvPr/>
          </p:nvSpPr>
          <p:spPr>
            <a:xfrm>
              <a:off x="2089975" y="677825"/>
              <a:ext cx="34975" cy="34950"/>
            </a:xfrm>
            <a:custGeom>
              <a:rect b="b" l="l" r="r" t="t"/>
              <a:pathLst>
                <a:path extrusionOk="0" h="1398" w="1399">
                  <a:moveTo>
                    <a:pt x="711" y="0"/>
                  </a:moveTo>
                  <a:cubicBezTo>
                    <a:pt x="311" y="0"/>
                    <a:pt x="1" y="311"/>
                    <a:pt x="1" y="710"/>
                  </a:cubicBezTo>
                  <a:cubicBezTo>
                    <a:pt x="1" y="1087"/>
                    <a:pt x="311" y="1397"/>
                    <a:pt x="711" y="1397"/>
                  </a:cubicBezTo>
                  <a:cubicBezTo>
                    <a:pt x="1088" y="1397"/>
                    <a:pt x="1398" y="1087"/>
                    <a:pt x="1398" y="710"/>
                  </a:cubicBezTo>
                  <a:cubicBezTo>
                    <a:pt x="1398" y="311"/>
                    <a:pt x="1088" y="0"/>
                    <a:pt x="7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1"/>
            <p:cNvSpPr/>
            <p:nvPr/>
          </p:nvSpPr>
          <p:spPr>
            <a:xfrm>
              <a:off x="2170950" y="758775"/>
              <a:ext cx="34950" cy="34950"/>
            </a:xfrm>
            <a:custGeom>
              <a:rect b="b" l="l" r="r" t="t"/>
              <a:pathLst>
                <a:path extrusionOk="0" h="1398" w="1398">
                  <a:moveTo>
                    <a:pt x="710" y="0"/>
                  </a:moveTo>
                  <a:cubicBezTo>
                    <a:pt x="311" y="0"/>
                    <a:pt x="0" y="311"/>
                    <a:pt x="0" y="688"/>
                  </a:cubicBezTo>
                  <a:cubicBezTo>
                    <a:pt x="0" y="1087"/>
                    <a:pt x="311" y="1398"/>
                    <a:pt x="710" y="1398"/>
                  </a:cubicBezTo>
                  <a:cubicBezTo>
                    <a:pt x="1087" y="1398"/>
                    <a:pt x="1397" y="1087"/>
                    <a:pt x="1397" y="688"/>
                  </a:cubicBezTo>
                  <a:cubicBezTo>
                    <a:pt x="1397"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1"/>
            <p:cNvSpPr/>
            <p:nvPr/>
          </p:nvSpPr>
          <p:spPr>
            <a:xfrm>
              <a:off x="2251900" y="67782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7" y="1087"/>
                    <a:pt x="1397" y="710"/>
                  </a:cubicBezTo>
                  <a:cubicBezTo>
                    <a:pt x="1397"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1"/>
            <p:cNvSpPr/>
            <p:nvPr/>
          </p:nvSpPr>
          <p:spPr>
            <a:xfrm>
              <a:off x="2332850" y="758775"/>
              <a:ext cx="34950" cy="34950"/>
            </a:xfrm>
            <a:custGeom>
              <a:rect b="b" l="l" r="r" t="t"/>
              <a:pathLst>
                <a:path extrusionOk="0" h="1398" w="1398">
                  <a:moveTo>
                    <a:pt x="688" y="0"/>
                  </a:moveTo>
                  <a:cubicBezTo>
                    <a:pt x="311" y="0"/>
                    <a:pt x="0" y="311"/>
                    <a:pt x="0" y="688"/>
                  </a:cubicBezTo>
                  <a:cubicBezTo>
                    <a:pt x="0" y="1087"/>
                    <a:pt x="311" y="1398"/>
                    <a:pt x="688" y="1398"/>
                  </a:cubicBezTo>
                  <a:cubicBezTo>
                    <a:pt x="1087" y="1398"/>
                    <a:pt x="1398" y="1087"/>
                    <a:pt x="1398" y="688"/>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1"/>
            <p:cNvSpPr/>
            <p:nvPr/>
          </p:nvSpPr>
          <p:spPr>
            <a:xfrm>
              <a:off x="2413800" y="67782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1"/>
            <p:cNvSpPr/>
            <p:nvPr/>
          </p:nvSpPr>
          <p:spPr>
            <a:xfrm>
              <a:off x="2494750" y="758775"/>
              <a:ext cx="34950" cy="34950"/>
            </a:xfrm>
            <a:custGeom>
              <a:rect b="b" l="l" r="r" t="t"/>
              <a:pathLst>
                <a:path extrusionOk="0" h="1398" w="1398">
                  <a:moveTo>
                    <a:pt x="688" y="0"/>
                  </a:moveTo>
                  <a:cubicBezTo>
                    <a:pt x="311" y="0"/>
                    <a:pt x="1" y="311"/>
                    <a:pt x="1" y="688"/>
                  </a:cubicBezTo>
                  <a:cubicBezTo>
                    <a:pt x="1" y="1087"/>
                    <a:pt x="311" y="1398"/>
                    <a:pt x="688" y="1398"/>
                  </a:cubicBezTo>
                  <a:cubicBezTo>
                    <a:pt x="1087" y="1398"/>
                    <a:pt x="1398" y="1087"/>
                    <a:pt x="1398" y="688"/>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1"/>
            <p:cNvSpPr/>
            <p:nvPr/>
          </p:nvSpPr>
          <p:spPr>
            <a:xfrm>
              <a:off x="2575700" y="677825"/>
              <a:ext cx="34975" cy="34950"/>
            </a:xfrm>
            <a:custGeom>
              <a:rect b="b" l="l" r="r" t="t"/>
              <a:pathLst>
                <a:path extrusionOk="0" h="1398" w="1399">
                  <a:moveTo>
                    <a:pt x="688" y="0"/>
                  </a:moveTo>
                  <a:cubicBezTo>
                    <a:pt x="311" y="0"/>
                    <a:pt x="1" y="311"/>
                    <a:pt x="1" y="710"/>
                  </a:cubicBezTo>
                  <a:cubicBezTo>
                    <a:pt x="1" y="1087"/>
                    <a:pt x="311" y="1397"/>
                    <a:pt x="688" y="1397"/>
                  </a:cubicBezTo>
                  <a:cubicBezTo>
                    <a:pt x="1065" y="1397"/>
                    <a:pt x="1398" y="1087"/>
                    <a:pt x="1398" y="710"/>
                  </a:cubicBezTo>
                  <a:cubicBezTo>
                    <a:pt x="1398"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1"/>
            <p:cNvSpPr/>
            <p:nvPr/>
          </p:nvSpPr>
          <p:spPr>
            <a:xfrm>
              <a:off x="1442900" y="839725"/>
              <a:ext cx="34400" cy="34950"/>
            </a:xfrm>
            <a:custGeom>
              <a:rect b="b" l="l" r="r" t="t"/>
              <a:pathLst>
                <a:path extrusionOk="0" h="1398" w="1376">
                  <a:moveTo>
                    <a:pt x="688" y="1"/>
                  </a:moveTo>
                  <a:cubicBezTo>
                    <a:pt x="311" y="1"/>
                    <a:pt x="1" y="311"/>
                    <a:pt x="1" y="688"/>
                  </a:cubicBezTo>
                  <a:cubicBezTo>
                    <a:pt x="1" y="1087"/>
                    <a:pt x="311" y="1398"/>
                    <a:pt x="688" y="1398"/>
                  </a:cubicBezTo>
                  <a:cubicBezTo>
                    <a:pt x="1065" y="1398"/>
                    <a:pt x="1376" y="1087"/>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1"/>
            <p:cNvSpPr/>
            <p:nvPr/>
          </p:nvSpPr>
          <p:spPr>
            <a:xfrm>
              <a:off x="1523850" y="92067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1"/>
            <p:cNvSpPr/>
            <p:nvPr/>
          </p:nvSpPr>
          <p:spPr>
            <a:xfrm>
              <a:off x="1604800" y="839725"/>
              <a:ext cx="34425" cy="34950"/>
            </a:xfrm>
            <a:custGeom>
              <a:rect b="b" l="l" r="r" t="t"/>
              <a:pathLst>
                <a:path extrusionOk="0" h="1398" w="1377">
                  <a:moveTo>
                    <a:pt x="688" y="1"/>
                  </a:moveTo>
                  <a:cubicBezTo>
                    <a:pt x="311" y="1"/>
                    <a:pt x="1" y="311"/>
                    <a:pt x="1" y="688"/>
                  </a:cubicBezTo>
                  <a:cubicBezTo>
                    <a:pt x="1" y="1087"/>
                    <a:pt x="311" y="1398"/>
                    <a:pt x="688" y="1398"/>
                  </a:cubicBezTo>
                  <a:cubicBezTo>
                    <a:pt x="1066" y="1398"/>
                    <a:pt x="1376" y="1087"/>
                    <a:pt x="1376" y="688"/>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1"/>
            <p:cNvSpPr/>
            <p:nvPr/>
          </p:nvSpPr>
          <p:spPr>
            <a:xfrm>
              <a:off x="16857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1"/>
            <p:cNvSpPr/>
            <p:nvPr/>
          </p:nvSpPr>
          <p:spPr>
            <a:xfrm>
              <a:off x="1766725" y="839725"/>
              <a:ext cx="34400" cy="34950"/>
            </a:xfrm>
            <a:custGeom>
              <a:rect b="b" l="l" r="r" t="t"/>
              <a:pathLst>
                <a:path extrusionOk="0" h="1398" w="1376">
                  <a:moveTo>
                    <a:pt x="688" y="1"/>
                  </a:moveTo>
                  <a:cubicBezTo>
                    <a:pt x="311" y="1"/>
                    <a:pt x="0" y="311"/>
                    <a:pt x="0" y="688"/>
                  </a:cubicBezTo>
                  <a:cubicBezTo>
                    <a:pt x="0" y="1087"/>
                    <a:pt x="311" y="1398"/>
                    <a:pt x="688" y="1398"/>
                  </a:cubicBezTo>
                  <a:cubicBezTo>
                    <a:pt x="1065" y="1398"/>
                    <a:pt x="1375" y="1087"/>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1"/>
            <p:cNvSpPr/>
            <p:nvPr/>
          </p:nvSpPr>
          <p:spPr>
            <a:xfrm>
              <a:off x="18476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1"/>
            <p:cNvSpPr/>
            <p:nvPr/>
          </p:nvSpPr>
          <p:spPr>
            <a:xfrm>
              <a:off x="1928075" y="839725"/>
              <a:ext cx="34950" cy="34950"/>
            </a:xfrm>
            <a:custGeom>
              <a:rect b="b" l="l" r="r" t="t"/>
              <a:pathLst>
                <a:path extrusionOk="0" h="1398" w="1398">
                  <a:moveTo>
                    <a:pt x="710" y="1"/>
                  </a:moveTo>
                  <a:cubicBezTo>
                    <a:pt x="311" y="1"/>
                    <a:pt x="0" y="311"/>
                    <a:pt x="0" y="688"/>
                  </a:cubicBezTo>
                  <a:cubicBezTo>
                    <a:pt x="0" y="1087"/>
                    <a:pt x="311" y="1398"/>
                    <a:pt x="710" y="1398"/>
                  </a:cubicBezTo>
                  <a:cubicBezTo>
                    <a:pt x="1087" y="1398"/>
                    <a:pt x="1398" y="1087"/>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1"/>
            <p:cNvSpPr/>
            <p:nvPr/>
          </p:nvSpPr>
          <p:spPr>
            <a:xfrm>
              <a:off x="2009025" y="920675"/>
              <a:ext cx="34950" cy="34975"/>
            </a:xfrm>
            <a:custGeom>
              <a:rect b="b" l="l" r="r" t="t"/>
              <a:pathLst>
                <a:path extrusionOk="0" h="1399" w="1398">
                  <a:moveTo>
                    <a:pt x="710" y="1"/>
                  </a:moveTo>
                  <a:cubicBezTo>
                    <a:pt x="311" y="1"/>
                    <a:pt x="1" y="311"/>
                    <a:pt x="1" y="688"/>
                  </a:cubicBezTo>
                  <a:cubicBezTo>
                    <a:pt x="1" y="1088"/>
                    <a:pt x="311" y="1398"/>
                    <a:pt x="710" y="1398"/>
                  </a:cubicBezTo>
                  <a:cubicBezTo>
                    <a:pt x="1087" y="1398"/>
                    <a:pt x="1398" y="1088"/>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1"/>
            <p:cNvSpPr/>
            <p:nvPr/>
          </p:nvSpPr>
          <p:spPr>
            <a:xfrm>
              <a:off x="2089975" y="839725"/>
              <a:ext cx="34975" cy="34950"/>
            </a:xfrm>
            <a:custGeom>
              <a:rect b="b" l="l" r="r" t="t"/>
              <a:pathLst>
                <a:path extrusionOk="0" h="1398" w="1399">
                  <a:moveTo>
                    <a:pt x="711" y="1"/>
                  </a:moveTo>
                  <a:cubicBezTo>
                    <a:pt x="311" y="1"/>
                    <a:pt x="1" y="311"/>
                    <a:pt x="1" y="688"/>
                  </a:cubicBezTo>
                  <a:cubicBezTo>
                    <a:pt x="1" y="1087"/>
                    <a:pt x="311" y="1398"/>
                    <a:pt x="711" y="1398"/>
                  </a:cubicBezTo>
                  <a:cubicBezTo>
                    <a:pt x="1088" y="1398"/>
                    <a:pt x="1398" y="1087"/>
                    <a:pt x="1398" y="688"/>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1"/>
            <p:cNvSpPr/>
            <p:nvPr/>
          </p:nvSpPr>
          <p:spPr>
            <a:xfrm>
              <a:off x="2170950" y="92067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7" y="1088"/>
                    <a:pt x="1397" y="688"/>
                  </a:cubicBezTo>
                  <a:cubicBezTo>
                    <a:pt x="1397"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1"/>
            <p:cNvSpPr/>
            <p:nvPr/>
          </p:nvSpPr>
          <p:spPr>
            <a:xfrm>
              <a:off x="2251900" y="839725"/>
              <a:ext cx="34950" cy="34950"/>
            </a:xfrm>
            <a:custGeom>
              <a:rect b="b" l="l" r="r" t="t"/>
              <a:pathLst>
                <a:path extrusionOk="0" h="1398" w="1398">
                  <a:moveTo>
                    <a:pt x="688" y="1"/>
                  </a:moveTo>
                  <a:cubicBezTo>
                    <a:pt x="311" y="1"/>
                    <a:pt x="0" y="311"/>
                    <a:pt x="0" y="688"/>
                  </a:cubicBezTo>
                  <a:cubicBezTo>
                    <a:pt x="0" y="1087"/>
                    <a:pt x="311" y="1398"/>
                    <a:pt x="688" y="1398"/>
                  </a:cubicBezTo>
                  <a:cubicBezTo>
                    <a:pt x="1087" y="1398"/>
                    <a:pt x="1397" y="1087"/>
                    <a:pt x="1397" y="688"/>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1"/>
            <p:cNvSpPr/>
            <p:nvPr/>
          </p:nvSpPr>
          <p:spPr>
            <a:xfrm>
              <a:off x="2332850" y="92067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1"/>
            <p:cNvSpPr/>
            <p:nvPr/>
          </p:nvSpPr>
          <p:spPr>
            <a:xfrm>
              <a:off x="2413800" y="839725"/>
              <a:ext cx="34950" cy="34950"/>
            </a:xfrm>
            <a:custGeom>
              <a:rect b="b" l="l" r="r" t="t"/>
              <a:pathLst>
                <a:path extrusionOk="0" h="1398" w="1398">
                  <a:moveTo>
                    <a:pt x="688" y="1"/>
                  </a:moveTo>
                  <a:cubicBezTo>
                    <a:pt x="311" y="1"/>
                    <a:pt x="1" y="311"/>
                    <a:pt x="1" y="688"/>
                  </a:cubicBezTo>
                  <a:cubicBezTo>
                    <a:pt x="1" y="1087"/>
                    <a:pt x="311" y="1398"/>
                    <a:pt x="688" y="1398"/>
                  </a:cubicBezTo>
                  <a:cubicBezTo>
                    <a:pt x="1087" y="1398"/>
                    <a:pt x="1398" y="1087"/>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1"/>
            <p:cNvSpPr/>
            <p:nvPr/>
          </p:nvSpPr>
          <p:spPr>
            <a:xfrm>
              <a:off x="2494750" y="92067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1"/>
            <p:cNvSpPr/>
            <p:nvPr/>
          </p:nvSpPr>
          <p:spPr>
            <a:xfrm>
              <a:off x="2575700" y="839725"/>
              <a:ext cx="34975" cy="34950"/>
            </a:xfrm>
            <a:custGeom>
              <a:rect b="b" l="l" r="r" t="t"/>
              <a:pathLst>
                <a:path extrusionOk="0" h="1398" w="1399">
                  <a:moveTo>
                    <a:pt x="688" y="1"/>
                  </a:moveTo>
                  <a:cubicBezTo>
                    <a:pt x="311" y="1"/>
                    <a:pt x="1" y="311"/>
                    <a:pt x="1" y="688"/>
                  </a:cubicBezTo>
                  <a:cubicBezTo>
                    <a:pt x="1" y="1087"/>
                    <a:pt x="311" y="1398"/>
                    <a:pt x="688" y="1398"/>
                  </a:cubicBezTo>
                  <a:cubicBezTo>
                    <a:pt x="1065" y="1398"/>
                    <a:pt x="1398" y="1087"/>
                    <a:pt x="1398" y="688"/>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1"/>
            <p:cNvSpPr/>
            <p:nvPr/>
          </p:nvSpPr>
          <p:spPr>
            <a:xfrm>
              <a:off x="1442900" y="100162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1"/>
            <p:cNvSpPr/>
            <p:nvPr/>
          </p:nvSpPr>
          <p:spPr>
            <a:xfrm>
              <a:off x="1604800" y="1001625"/>
              <a:ext cx="34425" cy="34975"/>
            </a:xfrm>
            <a:custGeom>
              <a:rect b="b" l="l" r="r" t="t"/>
              <a:pathLst>
                <a:path extrusionOk="0" h="1399" w="1377">
                  <a:moveTo>
                    <a:pt x="688" y="1"/>
                  </a:moveTo>
                  <a:cubicBezTo>
                    <a:pt x="311" y="1"/>
                    <a:pt x="1" y="311"/>
                    <a:pt x="1" y="688"/>
                  </a:cubicBezTo>
                  <a:cubicBezTo>
                    <a:pt x="1" y="1088"/>
                    <a:pt x="311" y="1398"/>
                    <a:pt x="688" y="1398"/>
                  </a:cubicBezTo>
                  <a:cubicBezTo>
                    <a:pt x="1066" y="1398"/>
                    <a:pt x="1376" y="1088"/>
                    <a:pt x="1376" y="688"/>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1"/>
            <p:cNvSpPr/>
            <p:nvPr/>
          </p:nvSpPr>
          <p:spPr>
            <a:xfrm>
              <a:off x="1766725" y="100162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1"/>
            <p:cNvSpPr/>
            <p:nvPr/>
          </p:nvSpPr>
          <p:spPr>
            <a:xfrm>
              <a:off x="1928075" y="100162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8" y="1088"/>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1"/>
            <p:cNvSpPr/>
            <p:nvPr/>
          </p:nvSpPr>
          <p:spPr>
            <a:xfrm>
              <a:off x="2089975" y="1001625"/>
              <a:ext cx="34975" cy="34975"/>
            </a:xfrm>
            <a:custGeom>
              <a:rect b="b" l="l" r="r" t="t"/>
              <a:pathLst>
                <a:path extrusionOk="0" h="1399" w="1399">
                  <a:moveTo>
                    <a:pt x="711" y="1"/>
                  </a:moveTo>
                  <a:cubicBezTo>
                    <a:pt x="311" y="1"/>
                    <a:pt x="1" y="311"/>
                    <a:pt x="1" y="688"/>
                  </a:cubicBezTo>
                  <a:cubicBezTo>
                    <a:pt x="1" y="1088"/>
                    <a:pt x="311" y="1398"/>
                    <a:pt x="711" y="1398"/>
                  </a:cubicBezTo>
                  <a:cubicBezTo>
                    <a:pt x="1088" y="1398"/>
                    <a:pt x="1398" y="1088"/>
                    <a:pt x="1398" y="688"/>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1"/>
            <p:cNvSpPr/>
            <p:nvPr/>
          </p:nvSpPr>
          <p:spPr>
            <a:xfrm>
              <a:off x="2251900" y="100162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7" y="1088"/>
                    <a:pt x="1397" y="688"/>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1"/>
            <p:cNvSpPr/>
            <p:nvPr/>
          </p:nvSpPr>
          <p:spPr>
            <a:xfrm>
              <a:off x="2413800" y="100162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1"/>
            <p:cNvSpPr/>
            <p:nvPr/>
          </p:nvSpPr>
          <p:spPr>
            <a:xfrm>
              <a:off x="2575700" y="1001625"/>
              <a:ext cx="34975" cy="34975"/>
            </a:xfrm>
            <a:custGeom>
              <a:rect b="b" l="l" r="r" t="t"/>
              <a:pathLst>
                <a:path extrusionOk="0" h="1399" w="1399">
                  <a:moveTo>
                    <a:pt x="688" y="1"/>
                  </a:moveTo>
                  <a:cubicBezTo>
                    <a:pt x="311" y="1"/>
                    <a:pt x="1" y="311"/>
                    <a:pt x="1" y="688"/>
                  </a:cubicBezTo>
                  <a:cubicBezTo>
                    <a:pt x="1" y="1088"/>
                    <a:pt x="311" y="1398"/>
                    <a:pt x="688" y="1398"/>
                  </a:cubicBezTo>
                  <a:cubicBezTo>
                    <a:pt x="1065" y="1398"/>
                    <a:pt x="1398" y="1088"/>
                    <a:pt x="1398" y="688"/>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31"/>
          <p:cNvGrpSpPr/>
          <p:nvPr/>
        </p:nvGrpSpPr>
        <p:grpSpPr>
          <a:xfrm rot="10800000">
            <a:off x="6563693" y="141268"/>
            <a:ext cx="2516077" cy="265298"/>
            <a:chOff x="4106184" y="4184935"/>
            <a:chExt cx="958908" cy="101116"/>
          </a:xfrm>
        </p:grpSpPr>
        <p:sp>
          <p:nvSpPr>
            <p:cNvPr id="738" name="Google Shape;738;p31"/>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1"/>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2_1_1">
    <p:spTree>
      <p:nvGrpSpPr>
        <p:cNvPr id="740" name="Shape 740"/>
        <p:cNvGrpSpPr/>
        <p:nvPr/>
      </p:nvGrpSpPr>
      <p:grpSpPr>
        <a:xfrm>
          <a:off x="0" y="0"/>
          <a:ext cx="0" cy="0"/>
          <a:chOff x="0" y="0"/>
          <a:chExt cx="0" cy="0"/>
        </a:xfrm>
      </p:grpSpPr>
      <p:grpSp>
        <p:nvGrpSpPr>
          <p:cNvPr id="741" name="Google Shape;741;p32"/>
          <p:cNvGrpSpPr/>
          <p:nvPr/>
        </p:nvGrpSpPr>
        <p:grpSpPr>
          <a:xfrm>
            <a:off x="266304" y="4549248"/>
            <a:ext cx="2516077" cy="265298"/>
            <a:chOff x="4106184" y="4184935"/>
            <a:chExt cx="958908" cy="101116"/>
          </a:xfrm>
        </p:grpSpPr>
        <p:sp>
          <p:nvSpPr>
            <p:cNvPr id="742" name="Google Shape;742;p32"/>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2"/>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32"/>
          <p:cNvGrpSpPr/>
          <p:nvPr/>
        </p:nvGrpSpPr>
        <p:grpSpPr>
          <a:xfrm>
            <a:off x="6373204" y="274198"/>
            <a:ext cx="2516077" cy="265298"/>
            <a:chOff x="4106184" y="4184935"/>
            <a:chExt cx="958908" cy="101116"/>
          </a:xfrm>
        </p:grpSpPr>
        <p:sp>
          <p:nvSpPr>
            <p:cNvPr id="745" name="Google Shape;745;p32"/>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2"/>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2_1_1_1">
    <p:spTree>
      <p:nvGrpSpPr>
        <p:cNvPr id="747" name="Shape 747"/>
        <p:cNvGrpSpPr/>
        <p:nvPr/>
      </p:nvGrpSpPr>
      <p:grpSpPr>
        <a:xfrm>
          <a:off x="0" y="0"/>
          <a:ext cx="0" cy="0"/>
          <a:chOff x="0" y="0"/>
          <a:chExt cx="0" cy="0"/>
        </a:xfrm>
      </p:grpSpPr>
      <p:grpSp>
        <p:nvGrpSpPr>
          <p:cNvPr id="748" name="Google Shape;748;p33"/>
          <p:cNvGrpSpPr/>
          <p:nvPr/>
        </p:nvGrpSpPr>
        <p:grpSpPr>
          <a:xfrm rot="10800000">
            <a:off x="208912" y="4204588"/>
            <a:ext cx="1008630" cy="700991"/>
            <a:chOff x="7733225" y="345125"/>
            <a:chExt cx="1083500" cy="753025"/>
          </a:xfrm>
        </p:grpSpPr>
        <p:sp>
          <p:nvSpPr>
            <p:cNvPr id="749" name="Google Shape;749;p33"/>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3"/>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3"/>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3"/>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3"/>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3"/>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3"/>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3"/>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3"/>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3"/>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3"/>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3"/>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3"/>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3"/>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3"/>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3"/>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3"/>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3"/>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33"/>
          <p:cNvGrpSpPr/>
          <p:nvPr/>
        </p:nvGrpSpPr>
        <p:grpSpPr>
          <a:xfrm rot="-5400000">
            <a:off x="8087462" y="417601"/>
            <a:ext cx="1008630" cy="700991"/>
            <a:chOff x="7733225" y="345125"/>
            <a:chExt cx="1083500" cy="753025"/>
          </a:xfrm>
        </p:grpSpPr>
        <p:sp>
          <p:nvSpPr>
            <p:cNvPr id="768" name="Google Shape;768;p33"/>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3"/>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3"/>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3"/>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3"/>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3"/>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3"/>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3"/>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3"/>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3"/>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3"/>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3"/>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3"/>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3"/>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3"/>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3"/>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3"/>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3"/>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89" name="Shape 789"/>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790" name="Shape 790"/>
        <p:cNvGrpSpPr/>
        <p:nvPr/>
      </p:nvGrpSpPr>
      <p:grpSpPr>
        <a:xfrm>
          <a:off x="0" y="0"/>
          <a:ext cx="0" cy="0"/>
          <a:chOff x="0" y="0"/>
          <a:chExt cx="0" cy="0"/>
        </a:xfrm>
      </p:grpSpPr>
      <p:sp>
        <p:nvSpPr>
          <p:cNvPr id="791" name="Google Shape;791;p3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 name="Google Shape;20;p5"/>
          <p:cNvSpPr txBox="1"/>
          <p:nvPr>
            <p:ph idx="1" type="subTitle"/>
          </p:nvPr>
        </p:nvSpPr>
        <p:spPr>
          <a:xfrm>
            <a:off x="4745400" y="3597875"/>
            <a:ext cx="2743200" cy="745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accent6"/>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1" name="Google Shape;21;p5"/>
          <p:cNvSpPr txBox="1"/>
          <p:nvPr>
            <p:ph idx="2" type="subTitle"/>
          </p:nvPr>
        </p:nvSpPr>
        <p:spPr>
          <a:xfrm>
            <a:off x="1664050" y="3597875"/>
            <a:ext cx="2743200" cy="745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solidFill>
                  <a:schemeClr val="accent6"/>
                </a:solidFill>
              </a:defRPr>
            </a:lvl1pPr>
            <a:lvl2pPr lvl="1" rtl="0" algn="ctr">
              <a:lnSpc>
                <a:spcPct val="100000"/>
              </a:lnSpc>
              <a:spcBef>
                <a:spcPts val="160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 name="Google Shape;22;p5"/>
          <p:cNvSpPr txBox="1"/>
          <p:nvPr>
            <p:ph idx="3" type="subTitle"/>
          </p:nvPr>
        </p:nvSpPr>
        <p:spPr>
          <a:xfrm>
            <a:off x="4745394" y="3159501"/>
            <a:ext cx="2743200" cy="3531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lt1"/>
                </a:solidFill>
                <a:highlight>
                  <a:schemeClr val="dk2"/>
                </a:highlight>
                <a:latin typeface="Poppins"/>
                <a:ea typeface="Poppins"/>
                <a:cs typeface="Poppins"/>
                <a:sym typeface="Poppin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 name="Google Shape;23;p5"/>
          <p:cNvSpPr txBox="1"/>
          <p:nvPr>
            <p:ph idx="4" type="subTitle"/>
          </p:nvPr>
        </p:nvSpPr>
        <p:spPr>
          <a:xfrm>
            <a:off x="1664044" y="3159501"/>
            <a:ext cx="2743200" cy="3531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lt1"/>
                </a:solidFill>
                <a:highlight>
                  <a:schemeClr val="dk2"/>
                </a:highlight>
                <a:latin typeface="Poppins"/>
                <a:ea typeface="Poppins"/>
                <a:cs typeface="Poppins"/>
                <a:sym typeface="Poppins"/>
              </a:defRPr>
            </a:lvl1pPr>
            <a:lvl2pPr lvl="1"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24" name="Shape 24"/>
        <p:cNvGrpSpPr/>
        <p:nvPr/>
      </p:nvGrpSpPr>
      <p:grpSpPr>
        <a:xfrm>
          <a:off x="0" y="0"/>
          <a:ext cx="0" cy="0"/>
          <a:chOff x="0" y="0"/>
          <a:chExt cx="0" cy="0"/>
        </a:xfrm>
      </p:grpSpPr>
      <p:grpSp>
        <p:nvGrpSpPr>
          <p:cNvPr id="25" name="Google Shape;25;p6"/>
          <p:cNvGrpSpPr/>
          <p:nvPr/>
        </p:nvGrpSpPr>
        <p:grpSpPr>
          <a:xfrm rot="10800000">
            <a:off x="7945957" y="180774"/>
            <a:ext cx="1076674" cy="748281"/>
            <a:chOff x="7733225" y="345125"/>
            <a:chExt cx="1083500" cy="753025"/>
          </a:xfrm>
        </p:grpSpPr>
        <p:sp>
          <p:nvSpPr>
            <p:cNvPr id="26" name="Google Shape;26;p6"/>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6"/>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6"/>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6"/>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6"/>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6"/>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6"/>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6"/>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6"/>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6"/>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6"/>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5" name="Google Shape;45;p6"/>
          <p:cNvGrpSpPr/>
          <p:nvPr/>
        </p:nvGrpSpPr>
        <p:grpSpPr>
          <a:xfrm>
            <a:off x="230016" y="4824679"/>
            <a:ext cx="1983117" cy="209108"/>
            <a:chOff x="4106184" y="4184935"/>
            <a:chExt cx="958908" cy="101116"/>
          </a:xfrm>
        </p:grpSpPr>
        <p:sp>
          <p:nvSpPr>
            <p:cNvPr id="46" name="Google Shape;46;p6"/>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1"/>
        </a:solidFill>
      </p:bgPr>
    </p:bg>
    <p:spTree>
      <p:nvGrpSpPr>
        <p:cNvPr id="48" name="Shape 48"/>
        <p:cNvGrpSpPr/>
        <p:nvPr/>
      </p:nvGrpSpPr>
      <p:grpSpPr>
        <a:xfrm>
          <a:off x="0" y="0"/>
          <a:ext cx="0" cy="0"/>
          <a:chOff x="0" y="0"/>
          <a:chExt cx="0" cy="0"/>
        </a:xfrm>
      </p:grpSpPr>
      <p:sp>
        <p:nvSpPr>
          <p:cNvPr id="49" name="Google Shape;49;p7"/>
          <p:cNvSpPr txBox="1"/>
          <p:nvPr>
            <p:ph type="title"/>
          </p:nvPr>
        </p:nvSpPr>
        <p:spPr>
          <a:xfrm>
            <a:off x="641850" y="557775"/>
            <a:ext cx="5089200" cy="457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0" name="Google Shape;50;p7"/>
          <p:cNvSpPr txBox="1"/>
          <p:nvPr>
            <p:ph idx="1" type="subTitle"/>
          </p:nvPr>
        </p:nvSpPr>
        <p:spPr>
          <a:xfrm>
            <a:off x="641850" y="1343025"/>
            <a:ext cx="3453600" cy="2570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51" name="Shape 51"/>
        <p:cNvGrpSpPr/>
        <p:nvPr/>
      </p:nvGrpSpPr>
      <p:grpSpPr>
        <a:xfrm>
          <a:off x="0" y="0"/>
          <a:ext cx="0" cy="0"/>
          <a:chOff x="0" y="0"/>
          <a:chExt cx="0" cy="0"/>
        </a:xfrm>
      </p:grpSpPr>
      <p:sp>
        <p:nvSpPr>
          <p:cNvPr id="52" name="Google Shape;52;p8"/>
          <p:cNvSpPr txBox="1"/>
          <p:nvPr>
            <p:ph type="title"/>
          </p:nvPr>
        </p:nvSpPr>
        <p:spPr>
          <a:xfrm>
            <a:off x="903595" y="1360400"/>
            <a:ext cx="6584400" cy="2676300"/>
          </a:xfrm>
          <a:prstGeom prst="rect">
            <a:avLst/>
          </a:prstGeom>
        </p:spPr>
        <p:txBody>
          <a:bodyPr anchorCtr="0" anchor="ctr" bIns="91425" lIns="91425" spcFirstLastPara="1" rIns="91425" wrap="square" tIns="91425">
            <a:noAutofit/>
          </a:bodyPr>
          <a:lstStyle>
            <a:lvl1pPr lvl="0" algn="r">
              <a:lnSpc>
                <a:spcPct val="80000"/>
              </a:lnSpc>
              <a:spcBef>
                <a:spcPts val="0"/>
              </a:spcBef>
              <a:spcAft>
                <a:spcPts val="0"/>
              </a:spcAft>
              <a:buSzPts val="4800"/>
              <a:buNone/>
              <a:defRPr sz="81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53" name="Shape 53"/>
        <p:cNvGrpSpPr/>
        <p:nvPr/>
      </p:nvGrpSpPr>
      <p:grpSpPr>
        <a:xfrm>
          <a:off x="0" y="0"/>
          <a:ext cx="0" cy="0"/>
          <a:chOff x="0" y="0"/>
          <a:chExt cx="0" cy="0"/>
        </a:xfrm>
      </p:grpSpPr>
      <p:sp>
        <p:nvSpPr>
          <p:cNvPr id="54" name="Google Shape;54;p9"/>
          <p:cNvSpPr txBox="1"/>
          <p:nvPr>
            <p:ph type="title"/>
          </p:nvPr>
        </p:nvSpPr>
        <p:spPr>
          <a:xfrm>
            <a:off x="713225" y="1055075"/>
            <a:ext cx="6225600" cy="2570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33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5" name="Google Shape;55;p9"/>
          <p:cNvSpPr txBox="1"/>
          <p:nvPr>
            <p:ph idx="1" type="subTitle"/>
          </p:nvPr>
        </p:nvSpPr>
        <p:spPr>
          <a:xfrm>
            <a:off x="713225" y="3625925"/>
            <a:ext cx="4547100" cy="8595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1"/>
        </a:solidFill>
      </p:bgPr>
    </p:bg>
    <p:spTree>
      <p:nvGrpSpPr>
        <p:cNvPr id="56" name="Shape 56"/>
        <p:cNvGrpSpPr/>
        <p:nvPr/>
      </p:nvGrpSpPr>
      <p:grpSpPr>
        <a:xfrm>
          <a:off x="0" y="0"/>
          <a:ext cx="0" cy="0"/>
          <a:chOff x="0" y="0"/>
          <a:chExt cx="0" cy="0"/>
        </a:xfrm>
      </p:grpSpPr>
      <p:sp>
        <p:nvSpPr>
          <p:cNvPr id="57" name="Google Shape;57;p10"/>
          <p:cNvSpPr txBox="1"/>
          <p:nvPr>
            <p:ph type="title"/>
          </p:nvPr>
        </p:nvSpPr>
        <p:spPr>
          <a:xfrm>
            <a:off x="713225" y="3794425"/>
            <a:ext cx="7717500" cy="572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57775"/>
            <a:ext cx="7717500" cy="457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000"/>
              <a:buFont typeface="Poppins"/>
              <a:buNone/>
              <a:defRPr b="1" sz="3000">
                <a:solidFill>
                  <a:schemeClr val="lt1"/>
                </a:solidFill>
                <a:highlight>
                  <a:srgbClr val="00FAAC"/>
                </a:highlight>
                <a:latin typeface="Poppins"/>
                <a:ea typeface="Poppins"/>
                <a:cs typeface="Poppins"/>
                <a:sym typeface="Poppin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68"/>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2"/>
              </a:buClr>
              <a:buSzPts val="1400"/>
              <a:buFont typeface="Barlow"/>
              <a:buChar char="●"/>
              <a:defRPr>
                <a:solidFill>
                  <a:schemeClr val="lt2"/>
                </a:solidFill>
                <a:latin typeface="Barlow"/>
                <a:ea typeface="Barlow"/>
                <a:cs typeface="Barlow"/>
                <a:sym typeface="Barlow"/>
              </a:defRPr>
            </a:lvl1pPr>
            <a:lvl2pPr indent="-317500" lvl="1" marL="9144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2pPr>
            <a:lvl3pPr indent="-317500" lvl="2" marL="13716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3pPr>
            <a:lvl4pPr indent="-317500" lvl="3" marL="18288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4pPr>
            <a:lvl5pPr indent="-317500" lvl="4" marL="22860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5pPr>
            <a:lvl6pPr indent="-317500" lvl="5" marL="27432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6pPr>
            <a:lvl7pPr indent="-317500" lvl="6" marL="32004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7pPr>
            <a:lvl8pPr indent="-317500" lvl="7" marL="3657600">
              <a:lnSpc>
                <a:spcPct val="115000"/>
              </a:lnSpc>
              <a:spcBef>
                <a:spcPts val="1600"/>
              </a:spcBef>
              <a:spcAft>
                <a:spcPts val="0"/>
              </a:spcAft>
              <a:buClr>
                <a:schemeClr val="lt2"/>
              </a:buClr>
              <a:buSzPts val="1400"/>
              <a:buFont typeface="Barlow"/>
              <a:buChar char="○"/>
              <a:defRPr>
                <a:solidFill>
                  <a:schemeClr val="lt2"/>
                </a:solidFill>
                <a:latin typeface="Barlow"/>
                <a:ea typeface="Barlow"/>
                <a:cs typeface="Barlow"/>
                <a:sym typeface="Barlow"/>
              </a:defRPr>
            </a:lvl8pPr>
            <a:lvl9pPr indent="-317500" lvl="8" marL="4114800">
              <a:lnSpc>
                <a:spcPct val="115000"/>
              </a:lnSpc>
              <a:spcBef>
                <a:spcPts val="1600"/>
              </a:spcBef>
              <a:spcAft>
                <a:spcPts val="1600"/>
              </a:spcAft>
              <a:buClr>
                <a:schemeClr val="lt2"/>
              </a:buClr>
              <a:buSzPts val="1400"/>
              <a:buFont typeface="Barlow"/>
              <a:buChar char="■"/>
              <a:defRPr>
                <a:solidFill>
                  <a:schemeClr val="lt2"/>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86" name="Shape 786"/>
        <p:cNvGrpSpPr/>
        <p:nvPr/>
      </p:nvGrpSpPr>
      <p:grpSpPr>
        <a:xfrm>
          <a:off x="0" y="0"/>
          <a:ext cx="0" cy="0"/>
          <a:chOff x="0" y="0"/>
          <a:chExt cx="0" cy="0"/>
        </a:xfrm>
      </p:grpSpPr>
      <p:sp>
        <p:nvSpPr>
          <p:cNvPr id="787" name="Google Shape;787;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788" name="Google Shape;788;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1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3.jpg"/><Relationship Id="rId4" Type="http://schemas.openxmlformats.org/officeDocument/2006/relationships/image" Target="../media/image24.jpg"/><Relationship Id="rId5"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hyperlink" Target="https://docs.google.com/spreadsheets/d/1R6-Ae8c6YFBFikXk623GhBOwoSfk052ejDWHa188y7U/copy#gid=1654711040" TargetMode="External"/><Relationship Id="rId4" Type="http://schemas.openxmlformats.org/officeDocument/2006/relationships/image" Target="../media/image4.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docs.google.com/spreadsheets/d/1R6-Ae8c6YFBFikXk623GhBOwoSfk052ejDWHa188y7U/copy#gid=1336332764"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5.xml"/><Relationship Id="rId3" Type="http://schemas.openxmlformats.org/officeDocument/2006/relationships/image" Target="../media/image2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 Id="rId3"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2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6.jpg"/><Relationship Id="rId4" Type="http://schemas.openxmlformats.org/officeDocument/2006/relationships/image" Target="../media/image10.jpg"/><Relationship Id="rId5" Type="http://schemas.openxmlformats.org/officeDocument/2006/relationships/image" Target="../media/image1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hyperlink" Target="http://bit.ly/33VAFh3" TargetMode="External"/><Relationship Id="rId6"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8" Type="http://schemas.openxmlformats.org/officeDocument/2006/relationships/hyperlink" Target="https://storyset.com/?utm_source=slidesgo_template&amp;utm_medium=referral-link&amp;utm_campaign=promo-slide&amp;utm_term=slidesgo&amp;utm_content=storyset" TargetMode="External"/><Relationship Id="rId11" Type="http://schemas.openxmlformats.org/officeDocument/2006/relationships/slide" Target="/ppt/slides/slide39.xml"/><Relationship Id="rId10" Type="http://schemas.openxmlformats.org/officeDocument/2006/relationships/hyperlink" Target="https://vidfy.com/?utm_source=slidesgo_template&amp;utm_medium=referral-link&amp;utm_campaign=promo-slide&amp;utm_term=slidesgo&amp;utm_content=vidfy" TargetMode="External"/><Relationship Id="rId13" Type="http://schemas.openxmlformats.org/officeDocument/2006/relationships/slide" Target="/ppt/slides/slide35.xml"/><Relationship Id="rId12" Type="http://schemas.openxmlformats.org/officeDocument/2006/relationships/slide" Target="/ppt/slides/slide36.xml"/><Relationship Id="rId15" Type="http://schemas.openxmlformats.org/officeDocument/2006/relationships/slide" Target="/ppt/slides/slide39.xml"/><Relationship Id="rId14" Type="http://schemas.openxmlformats.org/officeDocument/2006/relationships/slide" Target="/ppt/slides/slide34.xml"/><Relationship Id="rId17" Type="http://schemas.openxmlformats.org/officeDocument/2006/relationships/slide" Target="/ppt/slides/slide47.xml"/><Relationship Id="rId16" Type="http://schemas.openxmlformats.org/officeDocument/2006/relationships/slide" Target="/ppt/slides/slide4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0.xml"/><Relationship Id="rId3" Type="http://schemas.openxmlformats.org/officeDocument/2006/relationships/image" Target="../media/image21.jpg"/><Relationship Id="rId4" Type="http://schemas.openxmlformats.org/officeDocument/2006/relationships/image" Target="../media/image25.jpg"/><Relationship Id="rId5" Type="http://schemas.openxmlformats.org/officeDocument/2006/relationships/image" Target="../media/image20.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8.jpg"/><Relationship Id="rId4" Type="http://schemas.openxmlformats.org/officeDocument/2006/relationships/image" Target="../media/image26.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3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image" Target="../media/image30.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 Id="rId3" Type="http://schemas.openxmlformats.org/officeDocument/2006/relationships/image" Target="../media/image19.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 Id="rId3" Type="http://schemas.openxmlformats.org/officeDocument/2006/relationships/hyperlink" Target="https://www.freepik.com/free-photo/long-shot-woman-working-from-home_5627222.htm?query=remote%20work%20freepik/?utm_source=slidesgo_template&amp;utm_medium=referral-link&amp;utm_campaign=sg_resources&amp;utm_content=freepik" TargetMode="External"/><Relationship Id="rId4" Type="http://schemas.openxmlformats.org/officeDocument/2006/relationships/hyperlink" Target="https://www.freepik.com/free-photo/young-woman-working-from-home_20546284.htm?query=remote%20work%20freepik/?utm_source=slidesgo_template&amp;utm_medium=referral-link&amp;utm_campaign=sg_resources&amp;utm_content=freepik" TargetMode="External"/><Relationship Id="rId5" Type="http://schemas.openxmlformats.org/officeDocument/2006/relationships/hyperlink" Target="https://www.freepik.com/free-photo/close-up-people-working-from-home_20255159.htm/?utm_source=slidesgo_template&amp;utm_medium=referral-link&amp;utm_campaign=sg_resources&amp;utm_content=freepik" TargetMode="External"/><Relationship Id="rId6" Type="http://schemas.openxmlformats.org/officeDocument/2006/relationships/hyperlink" Target="https://www.freepik.com/free-photo/back-view-man-desk-stretching-while-working-from-home_11785937.htm?query=remote%20work%20freepik/?utm_source=slidesgo_template&amp;utm_medium=referral-link&amp;utm_campaign=sg_resources&amp;utm_content=freepik" TargetMode="External"/><Relationship Id="rId7" Type="http://schemas.openxmlformats.org/officeDocument/2006/relationships/hyperlink" Target="https://www.freepik.com/free-photo/casual-dressed-woman-working-from-home_5635653.htm#&amp;position=13&amp;from_view=detail#query=r&amp;position=13&amp;from_view=detail/?utm_source=slidesgo_template&amp;utm_medium=referral-link&amp;utm_campaign=sg_resources&amp;utm_content=freepik" TargetMode="External"/><Relationship Id="rId8" Type="http://schemas.openxmlformats.org/officeDocument/2006/relationships/hyperlink" Target="https://www.freepik.com/free-photo/side-view-woman-working-from-home_13394899.htm#&amp;position=3&amp;from_view=detail#query=r&amp;position=3&amp;from_view=detail/?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20" Type="http://schemas.openxmlformats.org/officeDocument/2006/relationships/hyperlink" Target="https://www.freepik.com/free-photo/adult-male-casually-working-from-home_10397531.htm#query=WORKING%20AT%20HOME%20FREEPIK&amp;position=15&amp;from_view=search/?utm_source=slidesgo_template&amp;utm_medium=referral-link&amp;utm_campaign=sg_resources&amp;utm_content=freepik" TargetMode="External"/><Relationship Id="rId22" Type="http://schemas.openxmlformats.org/officeDocument/2006/relationships/hyperlink" Target="https://www.freepik.com/free-photo/close-up-people-working-from-home_20255197.htm#page=13&amp;query=remote%20work%20freepik&amp;position=10&amp;from_view=search/?utm_source=slidesgo_template&amp;utm_medium=referral-link&amp;utm_campaign=sg_resources&amp;utm_content=freepik" TargetMode="External"/><Relationship Id="rId21" Type="http://schemas.openxmlformats.org/officeDocument/2006/relationships/hyperlink" Target="https://www.freepik.com/free-photo/person-choosing-where-they-work-from-hybrid-working-model_28639411.htm?query=working%20home%20freepik/?utm_source=slidesgo_template&amp;utm_medium=referral-link&amp;utm_campaign=sg_resources&amp;utm_content=freepik" TargetMode="External"/><Relationship Id="rId24" Type="http://schemas.openxmlformats.org/officeDocument/2006/relationships/hyperlink" Target="https://www.freepik.com/free-photo/close-up-people-working-from-home_20255227.htm#page=13&amp;query=remote%20work%20freepik&amp;position=25&amp;from_view=search/?utm_source=slidesgo_template&amp;utm_medium=referral-link&amp;utm_campaign=sg_resources&amp;utm_content=freepik" TargetMode="External"/><Relationship Id="rId23" Type="http://schemas.openxmlformats.org/officeDocument/2006/relationships/hyperlink" Target="https://www.freepik.com/free-photo/casual-adult-woman-working-home_10397589.htm?query=remote%20work%20freepik/?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s://www.freepik.com/free-photo/full-shot-woman-working-with-dog_16604214.htm#query=work%20remote%20freepik&amp;position=3&amp;from_view=search/?utm_source=slidesgo_template&amp;utm_medium=referral-link&amp;utm_campaign=sg_resources&amp;utm_content=freepik" TargetMode="External"/><Relationship Id="rId4" Type="http://schemas.openxmlformats.org/officeDocument/2006/relationships/hyperlink" Target="https://www.freepik.com/free-photo/young-blonde-woman-working-from-home-floor_16136947.htm/?utm_source=slidesgo_template&amp;utm_medium=referral-link&amp;utm_campaign=sg_resources&amp;utm_content=freepik" TargetMode="External"/><Relationship Id="rId9" Type="http://schemas.openxmlformats.org/officeDocument/2006/relationships/hyperlink" Target="https://www.freepik.com/free-photo/man-working-from-home_22376905.htm/?utm_source=slidesgo_template&amp;utm_medium=referral-link&amp;utm_campaign=sg_resources&amp;utm_content=freepik" TargetMode="External"/><Relationship Id="rId26" Type="http://schemas.openxmlformats.org/officeDocument/2006/relationships/hyperlink" Target="https://www.freepik.com/free-photo/side-view-woman-working-laptop-from-home_8421574.htm#&amp;position=6&amp;from_view=detail#query=r&amp;position=6&amp;from_view=detail/?utm_source=slidesgo_template&amp;utm_medium=referral-link&amp;utm_campaign=sg_resources&amp;utm_content=freepik" TargetMode="External"/><Relationship Id="rId25" Type="http://schemas.openxmlformats.org/officeDocument/2006/relationships/hyperlink" Target="https://www.freepik.com/free-photo/young-woman-working-from-home_12557846.htm?query=remote%20work%20freepik/?utm_source=slidesgo_template&amp;utm_medium=referral-link&amp;utm_campaign=sg_resources&amp;utm_content=freepik" TargetMode="External"/><Relationship Id="rId5" Type="http://schemas.openxmlformats.org/officeDocument/2006/relationships/hyperlink" Target="https://www.freepik.com/free-photo/close-up-woman-cute-dog_16604179.htm#query=working%20home%20dog%20freepik&amp;position=29&amp;from_view=search/?utm_source=slidesgo_template&amp;utm_medium=referral-link&amp;utm_campaign=sg_resources&amp;utm_content=freepik" TargetMode="External"/><Relationship Id="rId6" Type="http://schemas.openxmlformats.org/officeDocument/2006/relationships/hyperlink" Target="https://www.freepik.com/free-photo/medium-shot-woman-working-desk-with-laptop_16604261.htm#query=working%20home%20freepik&amp;position=26&amp;from_view=search/?utm_source=slidesgo_template&amp;utm_medium=referral-link&amp;utm_campaign=sg_resources&amp;utm_content=freepik" TargetMode="External"/><Relationship Id="rId7" Type="http://schemas.openxmlformats.org/officeDocument/2006/relationships/hyperlink" Target="https://www.freepik.com/free-photo/man-working-from-home-desk-with-laptop_21076420.htm#query=man%20working%20from%20home%20freepik&amp;position=49&amp;from_view=search/?utm_source=slidesgo_template&amp;utm_medium=referral-link&amp;utm_campaign=sg_resources&amp;utm_content=freepik" TargetMode="External"/><Relationship Id="rId8" Type="http://schemas.openxmlformats.org/officeDocument/2006/relationships/hyperlink" Target="https://www.freepik.com/free-photo/healthy-lifestyle-sustained-home_24999544.htm#query=man%20working%20from%20home%20freepik&amp;position=26&amp;from_view=search/?utm_source=slidesgo_template&amp;utm_medium=referral-link&amp;utm_campaign=sg_resources&amp;utm_content=freepik" TargetMode="External"/><Relationship Id="rId11" Type="http://schemas.openxmlformats.org/officeDocument/2006/relationships/hyperlink" Target="https://www.freepik.com/free-psd/woman-desk-showing-phone-mock-up_11402453.htm#query=woman%20working%20from%20home%20freepik&amp;position=29&amp;from_view=search/?utm_source=slidesgo_template&amp;utm_medium=referral-link&amp;utm_campaign=sg_resources&amp;utm_content=freepik" TargetMode="External"/><Relationship Id="rId10" Type="http://schemas.openxmlformats.org/officeDocument/2006/relationships/hyperlink" Target="https://www.freepik.com/free-photo/smiley-man-working-laptop-from-home_5635783.htm#query=man%20working%20from%20home%20freepik&amp;position=3&amp;from_view=search/?utm_source=slidesgo_template&amp;utm_medium=referral-link&amp;utm_campaign=sg_resources&amp;utm_content=freepik" TargetMode="External"/><Relationship Id="rId13" Type="http://schemas.openxmlformats.org/officeDocument/2006/relationships/hyperlink" Target="https://www.freepik.com/free-photo/man-remote-working-from-home_12557741.htm/?utm_source=slidesgo_template&amp;utm_medium=referral-link&amp;utm_campaign=sg_resources&amp;utm_content=freepik" TargetMode="External"/><Relationship Id="rId12" Type="http://schemas.openxmlformats.org/officeDocument/2006/relationships/hyperlink" Target="https://www.freepik.com/free-photo/young-mother-posing-while-working-having-breakfast-home_10604654.htm#page=2&amp;query=girl%20working%20home%20freepik&amp;position=35&amp;from_view=search/?utm_source=slidesgo_template&amp;utm_medium=referral-link&amp;utm_campaign=sg_resources&amp;utm_content=freepik" TargetMode="External"/><Relationship Id="rId15" Type="http://schemas.openxmlformats.org/officeDocument/2006/relationships/hyperlink" Target="https://www.freepik.com/free-photo/mid-shot-woman-talking-phone-table_11127892.htm#query=work%20home%20freepik&amp;position=0&amp;from_view=search/?utm_source=slidesgo_template&amp;utm_medium=referral-link&amp;utm_campaign=sg_resources&amp;utm_content=freepik" TargetMode="External"/><Relationship Id="rId14" Type="http://schemas.openxmlformats.org/officeDocument/2006/relationships/hyperlink" Target="https://www.freepik.com/free-photo/full-shot-smiley-woman-working-with-laptop_25998922.htm#page=8&amp;query=working%20home%20freepik&amp;position=8&amp;from_view=search/?utm_source=slidesgo_template&amp;utm_medium=referral-link&amp;utm_campaign=sg_resources&amp;utm_content=freepik" TargetMode="External"/><Relationship Id="rId17" Type="http://schemas.openxmlformats.org/officeDocument/2006/relationships/hyperlink" Target="https://www.freepik.com/free-photo/casual-adult-male-working-from-home_10397526.htm#query=work%20home%20freepik&amp;position=16&amp;from_view=search/?utm_source=slidesgo_template&amp;utm_medium=referral-link&amp;utm_campaign=sg_resources&amp;utm_content=freepik" TargetMode="External"/><Relationship Id="rId16" Type="http://schemas.openxmlformats.org/officeDocument/2006/relationships/hyperlink" Target="https://www.freepik.com/free-photo/two-young-startupers-sitting-table-coworking-space-talking-about-team-project-looking-through-information-girl-sitting-window-sill-getting-ready-exams_8357173.htm#query=coworking&amp;position=6&amp;from_view=search/?utm_source=slidesgo_template&amp;utm_medium=referral-link&amp;utm_campaign=sg_resources&amp;utm_content=freepik" TargetMode="External"/><Relationship Id="rId19" Type="http://schemas.openxmlformats.org/officeDocument/2006/relationships/hyperlink" Target="https://www.freepik.com/free-photo/medium-shot-woman-working-with-cute-dog_16604196.htm#page=2&amp;query=remote%20work%20freepik&amp;position=22&amp;from_view=search/?utm_source=slidesgo_template&amp;utm_medium=referral-link&amp;utm_campaign=sg_resources&amp;utm_content=freepik" TargetMode="External"/><Relationship Id="rId18" Type="http://schemas.openxmlformats.org/officeDocument/2006/relationships/hyperlink" Target="https://www.freepik.com/free-photo/medium-shot-woman-working-home_16604272.htm#query=remote%20work%20freepik&amp;position=16&amp;from_view=search/?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7.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9.xml"/><Relationship Id="rId3" Type="http://schemas.openxmlformats.org/officeDocument/2006/relationships/hyperlink" Target="https://fonts.google.com/specimen/Poppins?query=popp" TargetMode="External"/><Relationship Id="rId4" Type="http://schemas.openxmlformats.org/officeDocument/2006/relationships/hyperlink" Target="https://fonts.google.com/specimen/Barlow?query=barlow" TargetMode="External"/><Relationship Id="rId5" Type="http://schemas.openxmlformats.org/officeDocument/2006/relationships/hyperlink" Target="https://fonts.google.com/specimen/Barlow?query=barlow"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3.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0.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6.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4.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5.png"/><Relationship Id="rId14" Type="http://schemas.openxmlformats.org/officeDocument/2006/relationships/image" Target="../media/image18.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23.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1.xml"/><Relationship Id="rId3" Type="http://schemas.openxmlformats.org/officeDocument/2006/relationships/hyperlink" Target="https://bit.ly/2ZjL1pd"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7.xml"/><Relationship Id="rId3" Type="http://schemas.openxmlformats.org/officeDocument/2006/relationships/hyperlink" Target="https://chrome.google.com/webstore/detail/flaticon-for-gsuit-gslide/haekgjfnhhdkgfgmldhfokhmfkgmciba"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2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95" name="Shape 795"/>
        <p:cNvGrpSpPr/>
        <p:nvPr/>
      </p:nvGrpSpPr>
      <p:grpSpPr>
        <a:xfrm>
          <a:off x="0" y="0"/>
          <a:ext cx="0" cy="0"/>
          <a:chOff x="0" y="0"/>
          <a:chExt cx="0" cy="0"/>
        </a:xfrm>
      </p:grpSpPr>
      <p:pic>
        <p:nvPicPr>
          <p:cNvPr id="796" name="Google Shape;796;p37"/>
          <p:cNvPicPr preferRelativeResize="0"/>
          <p:nvPr/>
        </p:nvPicPr>
        <p:blipFill rotWithShape="1">
          <a:blip r:embed="rId3">
            <a:alphaModFix/>
          </a:blip>
          <a:srcRect b="6018" l="0" r="6829" t="810"/>
          <a:stretch/>
        </p:blipFill>
        <p:spPr>
          <a:xfrm flipH="1">
            <a:off x="3" y="0"/>
            <a:ext cx="9143997" cy="5143499"/>
          </a:xfrm>
          <a:prstGeom prst="rect">
            <a:avLst/>
          </a:prstGeom>
          <a:noFill/>
          <a:ln>
            <a:noFill/>
          </a:ln>
        </p:spPr>
      </p:pic>
      <p:sp>
        <p:nvSpPr>
          <p:cNvPr id="797" name="Google Shape;797;p37"/>
          <p:cNvSpPr/>
          <p:nvPr/>
        </p:nvSpPr>
        <p:spPr>
          <a:xfrm>
            <a:off x="4572000" y="0"/>
            <a:ext cx="4572000" cy="5181300"/>
          </a:xfrm>
          <a:prstGeom prst="rect">
            <a:avLst/>
          </a:prstGeom>
          <a:solidFill>
            <a:srgbClr val="002984">
              <a:alpha val="8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txBox="1"/>
          <p:nvPr>
            <p:ph type="ctrTitle"/>
          </p:nvPr>
        </p:nvSpPr>
        <p:spPr>
          <a:xfrm>
            <a:off x="2608975" y="960675"/>
            <a:ext cx="5821800" cy="16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6000">
                <a:solidFill>
                  <a:srgbClr val="002984"/>
                </a:solidFill>
                <a:highlight>
                  <a:srgbClr val="00FAAC"/>
                </a:highlight>
                <a:latin typeface="Poppins"/>
                <a:ea typeface="Poppins"/>
                <a:cs typeface="Poppins"/>
                <a:sym typeface="Poppins"/>
              </a:rPr>
              <a:t>Remote Work</a:t>
            </a:r>
            <a:r>
              <a:rPr lang="en" sz="6000">
                <a:solidFill>
                  <a:schemeClr val="accent6"/>
                </a:solidFill>
                <a:latin typeface="Poppins Light"/>
                <a:ea typeface="Poppins Light"/>
                <a:cs typeface="Poppins Light"/>
                <a:sym typeface="Poppins Light"/>
              </a:rPr>
              <a:t> </a:t>
            </a:r>
            <a:r>
              <a:rPr b="0" lang="en" sz="3800">
                <a:solidFill>
                  <a:schemeClr val="lt1"/>
                </a:solidFill>
                <a:highlight>
                  <a:schemeClr val="accent1"/>
                </a:highlight>
              </a:rPr>
              <a:t>Proposal</a:t>
            </a:r>
            <a:endParaRPr b="0" sz="3800">
              <a:solidFill>
                <a:schemeClr val="lt1"/>
              </a:solidFill>
              <a:highlight>
                <a:schemeClr val="accent1"/>
              </a:highlight>
            </a:endParaRPr>
          </a:p>
        </p:txBody>
      </p:sp>
      <p:sp>
        <p:nvSpPr>
          <p:cNvPr id="799" name="Google Shape;799;p37"/>
          <p:cNvSpPr txBox="1"/>
          <p:nvPr>
            <p:ph idx="1" type="subTitle"/>
          </p:nvPr>
        </p:nvSpPr>
        <p:spPr>
          <a:xfrm>
            <a:off x="4626550" y="3198900"/>
            <a:ext cx="3374700" cy="483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is where your presentation begins</a:t>
            </a:r>
            <a:endParaRPr/>
          </a:p>
        </p:txBody>
      </p:sp>
      <p:grpSp>
        <p:nvGrpSpPr>
          <p:cNvPr id="800" name="Google Shape;800;p37"/>
          <p:cNvGrpSpPr/>
          <p:nvPr/>
        </p:nvGrpSpPr>
        <p:grpSpPr>
          <a:xfrm>
            <a:off x="7522388" y="4282625"/>
            <a:ext cx="1455515" cy="649000"/>
            <a:chOff x="1442900" y="515900"/>
            <a:chExt cx="1167775" cy="520700"/>
          </a:xfrm>
        </p:grpSpPr>
        <p:sp>
          <p:nvSpPr>
            <p:cNvPr id="801" name="Google Shape;801;p37"/>
            <p:cNvSpPr/>
            <p:nvPr/>
          </p:nvSpPr>
          <p:spPr>
            <a:xfrm>
              <a:off x="1442900" y="515900"/>
              <a:ext cx="34400" cy="34975"/>
            </a:xfrm>
            <a:custGeom>
              <a:rect b="b" l="l" r="r" t="t"/>
              <a:pathLst>
                <a:path extrusionOk="0" h="1399" w="1376">
                  <a:moveTo>
                    <a:pt x="688" y="1"/>
                  </a:moveTo>
                  <a:cubicBezTo>
                    <a:pt x="311" y="1"/>
                    <a:pt x="1" y="311"/>
                    <a:pt x="1" y="711"/>
                  </a:cubicBezTo>
                  <a:cubicBezTo>
                    <a:pt x="1" y="1088"/>
                    <a:pt x="311" y="1398"/>
                    <a:pt x="688" y="1398"/>
                  </a:cubicBezTo>
                  <a:cubicBezTo>
                    <a:pt x="1065" y="1398"/>
                    <a:pt x="1376" y="1088"/>
                    <a:pt x="1376" y="711"/>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7"/>
            <p:cNvSpPr/>
            <p:nvPr/>
          </p:nvSpPr>
          <p:spPr>
            <a:xfrm>
              <a:off x="1523850" y="59687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7"/>
            <p:cNvSpPr/>
            <p:nvPr/>
          </p:nvSpPr>
          <p:spPr>
            <a:xfrm>
              <a:off x="1604800" y="515900"/>
              <a:ext cx="34425" cy="34975"/>
            </a:xfrm>
            <a:custGeom>
              <a:rect b="b" l="l" r="r" t="t"/>
              <a:pathLst>
                <a:path extrusionOk="0" h="1399" w="1377">
                  <a:moveTo>
                    <a:pt x="688" y="1"/>
                  </a:moveTo>
                  <a:cubicBezTo>
                    <a:pt x="311" y="1"/>
                    <a:pt x="1" y="311"/>
                    <a:pt x="1" y="711"/>
                  </a:cubicBezTo>
                  <a:cubicBezTo>
                    <a:pt x="1" y="1088"/>
                    <a:pt x="311" y="1398"/>
                    <a:pt x="688" y="1398"/>
                  </a:cubicBezTo>
                  <a:cubicBezTo>
                    <a:pt x="1066" y="1398"/>
                    <a:pt x="1376" y="1088"/>
                    <a:pt x="1376" y="711"/>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a:off x="16857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a:off x="1766725" y="515900"/>
              <a:ext cx="34400" cy="34975"/>
            </a:xfrm>
            <a:custGeom>
              <a:rect b="b" l="l" r="r" t="t"/>
              <a:pathLst>
                <a:path extrusionOk="0" h="1399" w="1376">
                  <a:moveTo>
                    <a:pt x="688" y="1"/>
                  </a:moveTo>
                  <a:cubicBezTo>
                    <a:pt x="311" y="1"/>
                    <a:pt x="0" y="311"/>
                    <a:pt x="0" y="711"/>
                  </a:cubicBezTo>
                  <a:cubicBezTo>
                    <a:pt x="0" y="1088"/>
                    <a:pt x="311" y="1398"/>
                    <a:pt x="688" y="1398"/>
                  </a:cubicBezTo>
                  <a:cubicBezTo>
                    <a:pt x="1065" y="1398"/>
                    <a:pt x="1375" y="1088"/>
                    <a:pt x="1375" y="711"/>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a:off x="18476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a:off x="1928075" y="515900"/>
              <a:ext cx="34950" cy="34975"/>
            </a:xfrm>
            <a:custGeom>
              <a:rect b="b" l="l" r="r" t="t"/>
              <a:pathLst>
                <a:path extrusionOk="0" h="1399" w="1398">
                  <a:moveTo>
                    <a:pt x="710" y="1"/>
                  </a:moveTo>
                  <a:cubicBezTo>
                    <a:pt x="311" y="1"/>
                    <a:pt x="0" y="311"/>
                    <a:pt x="0" y="711"/>
                  </a:cubicBezTo>
                  <a:cubicBezTo>
                    <a:pt x="0" y="1088"/>
                    <a:pt x="311" y="1398"/>
                    <a:pt x="710" y="1398"/>
                  </a:cubicBezTo>
                  <a:cubicBezTo>
                    <a:pt x="1087" y="1398"/>
                    <a:pt x="1398" y="1088"/>
                    <a:pt x="1398" y="711"/>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a:off x="2009025" y="596875"/>
              <a:ext cx="34950" cy="34950"/>
            </a:xfrm>
            <a:custGeom>
              <a:rect b="b" l="l" r="r" t="t"/>
              <a:pathLst>
                <a:path extrusionOk="0" h="1398" w="1398">
                  <a:moveTo>
                    <a:pt x="710" y="0"/>
                  </a:moveTo>
                  <a:cubicBezTo>
                    <a:pt x="311" y="0"/>
                    <a:pt x="1" y="311"/>
                    <a:pt x="1" y="710"/>
                  </a:cubicBezTo>
                  <a:cubicBezTo>
                    <a:pt x="1"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a:off x="2089975" y="515900"/>
              <a:ext cx="34975" cy="34975"/>
            </a:xfrm>
            <a:custGeom>
              <a:rect b="b" l="l" r="r" t="t"/>
              <a:pathLst>
                <a:path extrusionOk="0" h="1399" w="1399">
                  <a:moveTo>
                    <a:pt x="711" y="1"/>
                  </a:moveTo>
                  <a:cubicBezTo>
                    <a:pt x="311" y="1"/>
                    <a:pt x="1" y="311"/>
                    <a:pt x="1" y="711"/>
                  </a:cubicBezTo>
                  <a:cubicBezTo>
                    <a:pt x="1" y="1088"/>
                    <a:pt x="311" y="1398"/>
                    <a:pt x="711" y="1398"/>
                  </a:cubicBezTo>
                  <a:cubicBezTo>
                    <a:pt x="1088" y="1398"/>
                    <a:pt x="1398" y="1088"/>
                    <a:pt x="1398" y="711"/>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7"/>
            <p:cNvSpPr/>
            <p:nvPr/>
          </p:nvSpPr>
          <p:spPr>
            <a:xfrm>
              <a:off x="2170950" y="59687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7" y="1087"/>
                    <a:pt x="1397" y="710"/>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7"/>
            <p:cNvSpPr/>
            <p:nvPr/>
          </p:nvSpPr>
          <p:spPr>
            <a:xfrm>
              <a:off x="2251900" y="515900"/>
              <a:ext cx="34950" cy="34975"/>
            </a:xfrm>
            <a:custGeom>
              <a:rect b="b" l="l" r="r" t="t"/>
              <a:pathLst>
                <a:path extrusionOk="0" h="1399" w="1398">
                  <a:moveTo>
                    <a:pt x="688" y="1"/>
                  </a:moveTo>
                  <a:cubicBezTo>
                    <a:pt x="311" y="1"/>
                    <a:pt x="0" y="311"/>
                    <a:pt x="0" y="711"/>
                  </a:cubicBezTo>
                  <a:cubicBezTo>
                    <a:pt x="0" y="1088"/>
                    <a:pt x="311" y="1398"/>
                    <a:pt x="688" y="1398"/>
                  </a:cubicBezTo>
                  <a:cubicBezTo>
                    <a:pt x="1087" y="1398"/>
                    <a:pt x="1397" y="1088"/>
                    <a:pt x="1397" y="711"/>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7"/>
            <p:cNvSpPr/>
            <p:nvPr/>
          </p:nvSpPr>
          <p:spPr>
            <a:xfrm>
              <a:off x="2332850" y="59687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7"/>
            <p:cNvSpPr/>
            <p:nvPr/>
          </p:nvSpPr>
          <p:spPr>
            <a:xfrm>
              <a:off x="2413800" y="515900"/>
              <a:ext cx="34950" cy="34975"/>
            </a:xfrm>
            <a:custGeom>
              <a:rect b="b" l="l" r="r" t="t"/>
              <a:pathLst>
                <a:path extrusionOk="0" h="1399" w="1398">
                  <a:moveTo>
                    <a:pt x="688" y="1"/>
                  </a:moveTo>
                  <a:cubicBezTo>
                    <a:pt x="311" y="1"/>
                    <a:pt x="1" y="311"/>
                    <a:pt x="1" y="711"/>
                  </a:cubicBezTo>
                  <a:cubicBezTo>
                    <a:pt x="1" y="1088"/>
                    <a:pt x="311" y="1398"/>
                    <a:pt x="688" y="1398"/>
                  </a:cubicBezTo>
                  <a:cubicBezTo>
                    <a:pt x="1087" y="1398"/>
                    <a:pt x="1398" y="1088"/>
                    <a:pt x="1398" y="711"/>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7"/>
            <p:cNvSpPr/>
            <p:nvPr/>
          </p:nvSpPr>
          <p:spPr>
            <a:xfrm>
              <a:off x="2494750" y="59687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7"/>
            <p:cNvSpPr/>
            <p:nvPr/>
          </p:nvSpPr>
          <p:spPr>
            <a:xfrm>
              <a:off x="2575700" y="515900"/>
              <a:ext cx="34975" cy="34975"/>
            </a:xfrm>
            <a:custGeom>
              <a:rect b="b" l="l" r="r" t="t"/>
              <a:pathLst>
                <a:path extrusionOk="0" h="1399" w="1399">
                  <a:moveTo>
                    <a:pt x="688" y="1"/>
                  </a:moveTo>
                  <a:cubicBezTo>
                    <a:pt x="311" y="1"/>
                    <a:pt x="1" y="311"/>
                    <a:pt x="1" y="711"/>
                  </a:cubicBezTo>
                  <a:cubicBezTo>
                    <a:pt x="1" y="1088"/>
                    <a:pt x="311" y="1398"/>
                    <a:pt x="688" y="1398"/>
                  </a:cubicBezTo>
                  <a:cubicBezTo>
                    <a:pt x="1065" y="1398"/>
                    <a:pt x="1398" y="1088"/>
                    <a:pt x="1398" y="711"/>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7"/>
            <p:cNvSpPr/>
            <p:nvPr/>
          </p:nvSpPr>
          <p:spPr>
            <a:xfrm>
              <a:off x="1442900" y="67782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7"/>
            <p:cNvSpPr/>
            <p:nvPr/>
          </p:nvSpPr>
          <p:spPr>
            <a:xfrm>
              <a:off x="1523850" y="758775"/>
              <a:ext cx="34400" cy="34950"/>
            </a:xfrm>
            <a:custGeom>
              <a:rect b="b" l="l" r="r" t="t"/>
              <a:pathLst>
                <a:path extrusionOk="0" h="1398" w="1376">
                  <a:moveTo>
                    <a:pt x="688" y="0"/>
                  </a:moveTo>
                  <a:cubicBezTo>
                    <a:pt x="311" y="0"/>
                    <a:pt x="1" y="311"/>
                    <a:pt x="1" y="688"/>
                  </a:cubicBezTo>
                  <a:cubicBezTo>
                    <a:pt x="1"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a:off x="1604800" y="677825"/>
              <a:ext cx="34425" cy="34950"/>
            </a:xfrm>
            <a:custGeom>
              <a:rect b="b" l="l" r="r" t="t"/>
              <a:pathLst>
                <a:path extrusionOk="0" h="1398" w="1377">
                  <a:moveTo>
                    <a:pt x="688" y="0"/>
                  </a:moveTo>
                  <a:cubicBezTo>
                    <a:pt x="311" y="0"/>
                    <a:pt x="1" y="311"/>
                    <a:pt x="1" y="710"/>
                  </a:cubicBezTo>
                  <a:cubicBezTo>
                    <a:pt x="1" y="1087"/>
                    <a:pt x="311" y="1397"/>
                    <a:pt x="688" y="1397"/>
                  </a:cubicBezTo>
                  <a:cubicBezTo>
                    <a:pt x="1066" y="1397"/>
                    <a:pt x="1376" y="1087"/>
                    <a:pt x="1376" y="710"/>
                  </a:cubicBezTo>
                  <a:cubicBezTo>
                    <a:pt x="1376" y="311"/>
                    <a:pt x="1066"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7"/>
            <p:cNvSpPr/>
            <p:nvPr/>
          </p:nvSpPr>
          <p:spPr>
            <a:xfrm>
              <a:off x="16857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5" y="1087"/>
                    <a:pt x="1375" y="688"/>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7"/>
            <p:cNvSpPr/>
            <p:nvPr/>
          </p:nvSpPr>
          <p:spPr>
            <a:xfrm>
              <a:off x="1766725" y="67782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p:nvPr/>
          </p:nvSpPr>
          <p:spPr>
            <a:xfrm>
              <a:off x="18476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7"/>
            <p:cNvSpPr/>
            <p:nvPr/>
          </p:nvSpPr>
          <p:spPr>
            <a:xfrm>
              <a:off x="1928075" y="67782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7"/>
            <p:cNvSpPr/>
            <p:nvPr/>
          </p:nvSpPr>
          <p:spPr>
            <a:xfrm>
              <a:off x="2009025" y="758775"/>
              <a:ext cx="34950" cy="34950"/>
            </a:xfrm>
            <a:custGeom>
              <a:rect b="b" l="l" r="r" t="t"/>
              <a:pathLst>
                <a:path extrusionOk="0" h="1398" w="1398">
                  <a:moveTo>
                    <a:pt x="710" y="0"/>
                  </a:moveTo>
                  <a:cubicBezTo>
                    <a:pt x="311" y="0"/>
                    <a:pt x="1" y="311"/>
                    <a:pt x="1" y="688"/>
                  </a:cubicBezTo>
                  <a:cubicBezTo>
                    <a:pt x="1" y="1087"/>
                    <a:pt x="311" y="1398"/>
                    <a:pt x="710" y="1398"/>
                  </a:cubicBezTo>
                  <a:cubicBezTo>
                    <a:pt x="1087" y="1398"/>
                    <a:pt x="1398" y="1087"/>
                    <a:pt x="1398" y="688"/>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7"/>
            <p:cNvSpPr/>
            <p:nvPr/>
          </p:nvSpPr>
          <p:spPr>
            <a:xfrm>
              <a:off x="2089975" y="677825"/>
              <a:ext cx="34975" cy="34950"/>
            </a:xfrm>
            <a:custGeom>
              <a:rect b="b" l="l" r="r" t="t"/>
              <a:pathLst>
                <a:path extrusionOk="0" h="1398" w="1399">
                  <a:moveTo>
                    <a:pt x="711" y="0"/>
                  </a:moveTo>
                  <a:cubicBezTo>
                    <a:pt x="311" y="0"/>
                    <a:pt x="1" y="311"/>
                    <a:pt x="1" y="710"/>
                  </a:cubicBezTo>
                  <a:cubicBezTo>
                    <a:pt x="1" y="1087"/>
                    <a:pt x="311" y="1397"/>
                    <a:pt x="711" y="1397"/>
                  </a:cubicBezTo>
                  <a:cubicBezTo>
                    <a:pt x="1088" y="1397"/>
                    <a:pt x="1398" y="1087"/>
                    <a:pt x="1398" y="710"/>
                  </a:cubicBezTo>
                  <a:cubicBezTo>
                    <a:pt x="1398" y="311"/>
                    <a:pt x="1088" y="0"/>
                    <a:pt x="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7"/>
            <p:cNvSpPr/>
            <p:nvPr/>
          </p:nvSpPr>
          <p:spPr>
            <a:xfrm>
              <a:off x="2170950" y="758775"/>
              <a:ext cx="34950" cy="34950"/>
            </a:xfrm>
            <a:custGeom>
              <a:rect b="b" l="l" r="r" t="t"/>
              <a:pathLst>
                <a:path extrusionOk="0" h="1398" w="1398">
                  <a:moveTo>
                    <a:pt x="710" y="0"/>
                  </a:moveTo>
                  <a:cubicBezTo>
                    <a:pt x="311" y="0"/>
                    <a:pt x="0" y="311"/>
                    <a:pt x="0" y="688"/>
                  </a:cubicBezTo>
                  <a:cubicBezTo>
                    <a:pt x="0" y="1087"/>
                    <a:pt x="311" y="1398"/>
                    <a:pt x="710" y="1398"/>
                  </a:cubicBezTo>
                  <a:cubicBezTo>
                    <a:pt x="1087" y="1398"/>
                    <a:pt x="1397" y="1087"/>
                    <a:pt x="1397" y="688"/>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7"/>
            <p:cNvSpPr/>
            <p:nvPr/>
          </p:nvSpPr>
          <p:spPr>
            <a:xfrm>
              <a:off x="2251900" y="67782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7" y="1087"/>
                    <a:pt x="1397" y="710"/>
                  </a:cubicBezTo>
                  <a:cubicBezTo>
                    <a:pt x="1397"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7"/>
            <p:cNvSpPr/>
            <p:nvPr/>
          </p:nvSpPr>
          <p:spPr>
            <a:xfrm>
              <a:off x="2332850" y="758775"/>
              <a:ext cx="34950" cy="34950"/>
            </a:xfrm>
            <a:custGeom>
              <a:rect b="b" l="l" r="r" t="t"/>
              <a:pathLst>
                <a:path extrusionOk="0" h="1398" w="1398">
                  <a:moveTo>
                    <a:pt x="688" y="0"/>
                  </a:moveTo>
                  <a:cubicBezTo>
                    <a:pt x="311" y="0"/>
                    <a:pt x="0" y="311"/>
                    <a:pt x="0" y="688"/>
                  </a:cubicBezTo>
                  <a:cubicBezTo>
                    <a:pt x="0"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7"/>
            <p:cNvSpPr/>
            <p:nvPr/>
          </p:nvSpPr>
          <p:spPr>
            <a:xfrm>
              <a:off x="2413800" y="67782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7"/>
            <p:cNvSpPr/>
            <p:nvPr/>
          </p:nvSpPr>
          <p:spPr>
            <a:xfrm>
              <a:off x="2494750" y="758775"/>
              <a:ext cx="34950" cy="34950"/>
            </a:xfrm>
            <a:custGeom>
              <a:rect b="b" l="l" r="r" t="t"/>
              <a:pathLst>
                <a:path extrusionOk="0" h="1398" w="1398">
                  <a:moveTo>
                    <a:pt x="688" y="0"/>
                  </a:moveTo>
                  <a:cubicBezTo>
                    <a:pt x="311" y="0"/>
                    <a:pt x="1" y="311"/>
                    <a:pt x="1" y="688"/>
                  </a:cubicBezTo>
                  <a:cubicBezTo>
                    <a:pt x="1"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7"/>
            <p:cNvSpPr/>
            <p:nvPr/>
          </p:nvSpPr>
          <p:spPr>
            <a:xfrm>
              <a:off x="2575700" y="677825"/>
              <a:ext cx="34975" cy="34950"/>
            </a:xfrm>
            <a:custGeom>
              <a:rect b="b" l="l" r="r" t="t"/>
              <a:pathLst>
                <a:path extrusionOk="0" h="1398" w="1399">
                  <a:moveTo>
                    <a:pt x="688" y="0"/>
                  </a:moveTo>
                  <a:cubicBezTo>
                    <a:pt x="311" y="0"/>
                    <a:pt x="1" y="311"/>
                    <a:pt x="1" y="710"/>
                  </a:cubicBezTo>
                  <a:cubicBezTo>
                    <a:pt x="1" y="1087"/>
                    <a:pt x="311" y="1397"/>
                    <a:pt x="688" y="1397"/>
                  </a:cubicBezTo>
                  <a:cubicBezTo>
                    <a:pt x="1065" y="1397"/>
                    <a:pt x="1398" y="1087"/>
                    <a:pt x="1398" y="710"/>
                  </a:cubicBezTo>
                  <a:cubicBezTo>
                    <a:pt x="1398"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7"/>
            <p:cNvSpPr/>
            <p:nvPr/>
          </p:nvSpPr>
          <p:spPr>
            <a:xfrm>
              <a:off x="1442900" y="839725"/>
              <a:ext cx="34400" cy="34950"/>
            </a:xfrm>
            <a:custGeom>
              <a:rect b="b" l="l" r="r" t="t"/>
              <a:pathLst>
                <a:path extrusionOk="0" h="1398" w="1376">
                  <a:moveTo>
                    <a:pt x="688" y="1"/>
                  </a:moveTo>
                  <a:cubicBezTo>
                    <a:pt x="311" y="1"/>
                    <a:pt x="1" y="311"/>
                    <a:pt x="1" y="688"/>
                  </a:cubicBezTo>
                  <a:cubicBezTo>
                    <a:pt x="1" y="1087"/>
                    <a:pt x="311" y="1398"/>
                    <a:pt x="688" y="1398"/>
                  </a:cubicBezTo>
                  <a:cubicBezTo>
                    <a:pt x="1065" y="1398"/>
                    <a:pt x="1376" y="1087"/>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7"/>
            <p:cNvSpPr/>
            <p:nvPr/>
          </p:nvSpPr>
          <p:spPr>
            <a:xfrm>
              <a:off x="1523850" y="92067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7"/>
            <p:cNvSpPr/>
            <p:nvPr/>
          </p:nvSpPr>
          <p:spPr>
            <a:xfrm>
              <a:off x="1604800" y="839725"/>
              <a:ext cx="34425" cy="34950"/>
            </a:xfrm>
            <a:custGeom>
              <a:rect b="b" l="l" r="r" t="t"/>
              <a:pathLst>
                <a:path extrusionOk="0" h="1398" w="1377">
                  <a:moveTo>
                    <a:pt x="688" y="1"/>
                  </a:moveTo>
                  <a:cubicBezTo>
                    <a:pt x="311" y="1"/>
                    <a:pt x="1" y="311"/>
                    <a:pt x="1" y="688"/>
                  </a:cubicBezTo>
                  <a:cubicBezTo>
                    <a:pt x="1" y="1087"/>
                    <a:pt x="311" y="1398"/>
                    <a:pt x="688" y="1398"/>
                  </a:cubicBezTo>
                  <a:cubicBezTo>
                    <a:pt x="1066" y="1398"/>
                    <a:pt x="1376" y="1087"/>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7"/>
            <p:cNvSpPr/>
            <p:nvPr/>
          </p:nvSpPr>
          <p:spPr>
            <a:xfrm>
              <a:off x="16857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7"/>
            <p:cNvSpPr/>
            <p:nvPr/>
          </p:nvSpPr>
          <p:spPr>
            <a:xfrm>
              <a:off x="1766725" y="839725"/>
              <a:ext cx="34400" cy="34950"/>
            </a:xfrm>
            <a:custGeom>
              <a:rect b="b" l="l" r="r" t="t"/>
              <a:pathLst>
                <a:path extrusionOk="0" h="1398" w="1376">
                  <a:moveTo>
                    <a:pt x="688" y="1"/>
                  </a:moveTo>
                  <a:cubicBezTo>
                    <a:pt x="311" y="1"/>
                    <a:pt x="0" y="311"/>
                    <a:pt x="0" y="688"/>
                  </a:cubicBezTo>
                  <a:cubicBezTo>
                    <a:pt x="0" y="1087"/>
                    <a:pt x="311" y="1398"/>
                    <a:pt x="688" y="1398"/>
                  </a:cubicBezTo>
                  <a:cubicBezTo>
                    <a:pt x="1065" y="1398"/>
                    <a:pt x="1375" y="1087"/>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7"/>
            <p:cNvSpPr/>
            <p:nvPr/>
          </p:nvSpPr>
          <p:spPr>
            <a:xfrm>
              <a:off x="18476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7"/>
            <p:cNvSpPr/>
            <p:nvPr/>
          </p:nvSpPr>
          <p:spPr>
            <a:xfrm>
              <a:off x="1928075" y="839725"/>
              <a:ext cx="34950" cy="34950"/>
            </a:xfrm>
            <a:custGeom>
              <a:rect b="b" l="l" r="r" t="t"/>
              <a:pathLst>
                <a:path extrusionOk="0" h="1398" w="1398">
                  <a:moveTo>
                    <a:pt x="710" y="1"/>
                  </a:moveTo>
                  <a:cubicBezTo>
                    <a:pt x="311" y="1"/>
                    <a:pt x="0" y="311"/>
                    <a:pt x="0" y="688"/>
                  </a:cubicBezTo>
                  <a:cubicBezTo>
                    <a:pt x="0" y="1087"/>
                    <a:pt x="311" y="1398"/>
                    <a:pt x="710" y="1398"/>
                  </a:cubicBezTo>
                  <a:cubicBezTo>
                    <a:pt x="1087" y="1398"/>
                    <a:pt x="1398" y="1087"/>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7"/>
            <p:cNvSpPr/>
            <p:nvPr/>
          </p:nvSpPr>
          <p:spPr>
            <a:xfrm>
              <a:off x="2009025" y="920675"/>
              <a:ext cx="34950" cy="34975"/>
            </a:xfrm>
            <a:custGeom>
              <a:rect b="b" l="l" r="r" t="t"/>
              <a:pathLst>
                <a:path extrusionOk="0" h="1399" w="1398">
                  <a:moveTo>
                    <a:pt x="710" y="1"/>
                  </a:moveTo>
                  <a:cubicBezTo>
                    <a:pt x="311" y="1"/>
                    <a:pt x="1" y="311"/>
                    <a:pt x="1" y="688"/>
                  </a:cubicBezTo>
                  <a:cubicBezTo>
                    <a:pt x="1"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7"/>
            <p:cNvSpPr/>
            <p:nvPr/>
          </p:nvSpPr>
          <p:spPr>
            <a:xfrm>
              <a:off x="2089975" y="839725"/>
              <a:ext cx="34975" cy="34950"/>
            </a:xfrm>
            <a:custGeom>
              <a:rect b="b" l="l" r="r" t="t"/>
              <a:pathLst>
                <a:path extrusionOk="0" h="1398" w="1399">
                  <a:moveTo>
                    <a:pt x="711" y="1"/>
                  </a:moveTo>
                  <a:cubicBezTo>
                    <a:pt x="311" y="1"/>
                    <a:pt x="1" y="311"/>
                    <a:pt x="1" y="688"/>
                  </a:cubicBezTo>
                  <a:cubicBezTo>
                    <a:pt x="1" y="1087"/>
                    <a:pt x="311" y="1398"/>
                    <a:pt x="711" y="1398"/>
                  </a:cubicBezTo>
                  <a:cubicBezTo>
                    <a:pt x="1088" y="1398"/>
                    <a:pt x="1398" y="1087"/>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7"/>
            <p:cNvSpPr/>
            <p:nvPr/>
          </p:nvSpPr>
          <p:spPr>
            <a:xfrm>
              <a:off x="2170950" y="92067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7" y="1088"/>
                    <a:pt x="1397" y="688"/>
                  </a:cubicBezTo>
                  <a:cubicBezTo>
                    <a:pt x="1397"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7"/>
            <p:cNvSpPr/>
            <p:nvPr/>
          </p:nvSpPr>
          <p:spPr>
            <a:xfrm>
              <a:off x="2251900" y="839725"/>
              <a:ext cx="34950" cy="34950"/>
            </a:xfrm>
            <a:custGeom>
              <a:rect b="b" l="l" r="r" t="t"/>
              <a:pathLst>
                <a:path extrusionOk="0" h="1398" w="1398">
                  <a:moveTo>
                    <a:pt x="688" y="1"/>
                  </a:moveTo>
                  <a:cubicBezTo>
                    <a:pt x="311" y="1"/>
                    <a:pt x="0" y="311"/>
                    <a:pt x="0" y="688"/>
                  </a:cubicBezTo>
                  <a:cubicBezTo>
                    <a:pt x="0" y="1087"/>
                    <a:pt x="311" y="1398"/>
                    <a:pt x="688" y="1398"/>
                  </a:cubicBezTo>
                  <a:cubicBezTo>
                    <a:pt x="1087" y="1398"/>
                    <a:pt x="1397" y="1087"/>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7"/>
            <p:cNvSpPr/>
            <p:nvPr/>
          </p:nvSpPr>
          <p:spPr>
            <a:xfrm>
              <a:off x="2332850" y="92067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7"/>
            <p:cNvSpPr/>
            <p:nvPr/>
          </p:nvSpPr>
          <p:spPr>
            <a:xfrm>
              <a:off x="2413800" y="839725"/>
              <a:ext cx="34950" cy="34950"/>
            </a:xfrm>
            <a:custGeom>
              <a:rect b="b" l="l" r="r" t="t"/>
              <a:pathLst>
                <a:path extrusionOk="0" h="1398" w="1398">
                  <a:moveTo>
                    <a:pt x="688" y="1"/>
                  </a:moveTo>
                  <a:cubicBezTo>
                    <a:pt x="311" y="1"/>
                    <a:pt x="1" y="311"/>
                    <a:pt x="1" y="688"/>
                  </a:cubicBezTo>
                  <a:cubicBezTo>
                    <a:pt x="1" y="1087"/>
                    <a:pt x="311" y="1398"/>
                    <a:pt x="688" y="1398"/>
                  </a:cubicBezTo>
                  <a:cubicBezTo>
                    <a:pt x="1087" y="1398"/>
                    <a:pt x="1398" y="1087"/>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7"/>
            <p:cNvSpPr/>
            <p:nvPr/>
          </p:nvSpPr>
          <p:spPr>
            <a:xfrm>
              <a:off x="2494750" y="92067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7"/>
            <p:cNvSpPr/>
            <p:nvPr/>
          </p:nvSpPr>
          <p:spPr>
            <a:xfrm>
              <a:off x="2575700" y="839725"/>
              <a:ext cx="34975" cy="34950"/>
            </a:xfrm>
            <a:custGeom>
              <a:rect b="b" l="l" r="r" t="t"/>
              <a:pathLst>
                <a:path extrusionOk="0" h="1398" w="1399">
                  <a:moveTo>
                    <a:pt x="688" y="1"/>
                  </a:moveTo>
                  <a:cubicBezTo>
                    <a:pt x="311" y="1"/>
                    <a:pt x="1" y="311"/>
                    <a:pt x="1" y="688"/>
                  </a:cubicBezTo>
                  <a:cubicBezTo>
                    <a:pt x="1" y="1087"/>
                    <a:pt x="311" y="1398"/>
                    <a:pt x="688" y="1398"/>
                  </a:cubicBezTo>
                  <a:cubicBezTo>
                    <a:pt x="1065" y="1398"/>
                    <a:pt x="1398" y="1087"/>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7"/>
            <p:cNvSpPr/>
            <p:nvPr/>
          </p:nvSpPr>
          <p:spPr>
            <a:xfrm>
              <a:off x="1442900" y="100162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7"/>
            <p:cNvSpPr/>
            <p:nvPr/>
          </p:nvSpPr>
          <p:spPr>
            <a:xfrm>
              <a:off x="1604800" y="1001625"/>
              <a:ext cx="34425" cy="34975"/>
            </a:xfrm>
            <a:custGeom>
              <a:rect b="b" l="l" r="r" t="t"/>
              <a:pathLst>
                <a:path extrusionOk="0" h="1399" w="1377">
                  <a:moveTo>
                    <a:pt x="688" y="1"/>
                  </a:moveTo>
                  <a:cubicBezTo>
                    <a:pt x="311" y="1"/>
                    <a:pt x="1" y="311"/>
                    <a:pt x="1" y="688"/>
                  </a:cubicBezTo>
                  <a:cubicBezTo>
                    <a:pt x="1" y="1088"/>
                    <a:pt x="311" y="1398"/>
                    <a:pt x="688" y="1398"/>
                  </a:cubicBezTo>
                  <a:cubicBezTo>
                    <a:pt x="1066" y="1398"/>
                    <a:pt x="1376" y="1088"/>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7"/>
            <p:cNvSpPr/>
            <p:nvPr/>
          </p:nvSpPr>
          <p:spPr>
            <a:xfrm>
              <a:off x="1766725" y="100162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7"/>
            <p:cNvSpPr/>
            <p:nvPr/>
          </p:nvSpPr>
          <p:spPr>
            <a:xfrm>
              <a:off x="1928075" y="100162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7"/>
            <p:cNvSpPr/>
            <p:nvPr/>
          </p:nvSpPr>
          <p:spPr>
            <a:xfrm>
              <a:off x="2089975" y="1001625"/>
              <a:ext cx="34975" cy="34975"/>
            </a:xfrm>
            <a:custGeom>
              <a:rect b="b" l="l" r="r" t="t"/>
              <a:pathLst>
                <a:path extrusionOk="0" h="1399" w="1399">
                  <a:moveTo>
                    <a:pt x="711" y="1"/>
                  </a:moveTo>
                  <a:cubicBezTo>
                    <a:pt x="311" y="1"/>
                    <a:pt x="1" y="311"/>
                    <a:pt x="1" y="688"/>
                  </a:cubicBezTo>
                  <a:cubicBezTo>
                    <a:pt x="1" y="1088"/>
                    <a:pt x="311" y="1398"/>
                    <a:pt x="711" y="1398"/>
                  </a:cubicBezTo>
                  <a:cubicBezTo>
                    <a:pt x="1088" y="1398"/>
                    <a:pt x="1398" y="1088"/>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7"/>
            <p:cNvSpPr/>
            <p:nvPr/>
          </p:nvSpPr>
          <p:spPr>
            <a:xfrm>
              <a:off x="2251900" y="100162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7" y="1088"/>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7"/>
            <p:cNvSpPr/>
            <p:nvPr/>
          </p:nvSpPr>
          <p:spPr>
            <a:xfrm>
              <a:off x="2413800" y="100162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7"/>
            <p:cNvSpPr/>
            <p:nvPr/>
          </p:nvSpPr>
          <p:spPr>
            <a:xfrm>
              <a:off x="2575700" y="1001625"/>
              <a:ext cx="34975" cy="34975"/>
            </a:xfrm>
            <a:custGeom>
              <a:rect b="b" l="l" r="r" t="t"/>
              <a:pathLst>
                <a:path extrusionOk="0" h="1399" w="1399">
                  <a:moveTo>
                    <a:pt x="688" y="1"/>
                  </a:moveTo>
                  <a:cubicBezTo>
                    <a:pt x="311" y="1"/>
                    <a:pt x="1" y="311"/>
                    <a:pt x="1" y="688"/>
                  </a:cubicBezTo>
                  <a:cubicBezTo>
                    <a:pt x="1" y="1088"/>
                    <a:pt x="311" y="1398"/>
                    <a:pt x="688" y="1398"/>
                  </a:cubicBezTo>
                  <a:cubicBezTo>
                    <a:pt x="1065" y="1398"/>
                    <a:pt x="1398" y="1088"/>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 name="Google Shape;854;p37"/>
          <p:cNvGrpSpPr/>
          <p:nvPr/>
        </p:nvGrpSpPr>
        <p:grpSpPr>
          <a:xfrm rot="5400000">
            <a:off x="8067954" y="381362"/>
            <a:ext cx="1083500" cy="753025"/>
            <a:chOff x="7733225" y="345125"/>
            <a:chExt cx="1083500" cy="753025"/>
          </a:xfrm>
        </p:grpSpPr>
        <p:sp>
          <p:nvSpPr>
            <p:cNvPr id="855" name="Google Shape;855;p37"/>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7"/>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7"/>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7"/>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7"/>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7"/>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7"/>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7"/>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7"/>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7"/>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7"/>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7"/>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7"/>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7"/>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7"/>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7"/>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7"/>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7"/>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37"/>
          <p:cNvGrpSpPr/>
          <p:nvPr/>
        </p:nvGrpSpPr>
        <p:grpSpPr>
          <a:xfrm>
            <a:off x="217105" y="3682806"/>
            <a:ext cx="1102114" cy="1083496"/>
            <a:chOff x="200175" y="228388"/>
            <a:chExt cx="666695" cy="655473"/>
          </a:xfrm>
        </p:grpSpPr>
        <p:sp>
          <p:nvSpPr>
            <p:cNvPr id="874" name="Google Shape;874;p37"/>
            <p:cNvSpPr/>
            <p:nvPr/>
          </p:nvSpPr>
          <p:spPr>
            <a:xfrm>
              <a:off x="200175" y="841999"/>
              <a:ext cx="35345" cy="35417"/>
            </a:xfrm>
            <a:custGeom>
              <a:rect b="b" l="l" r="r" t="t"/>
              <a:pathLst>
                <a:path extrusionOk="0" fill="none" h="489" w="488">
                  <a:moveTo>
                    <a:pt x="488" y="489"/>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7"/>
            <p:cNvSpPr/>
            <p:nvPr/>
          </p:nvSpPr>
          <p:spPr>
            <a:xfrm>
              <a:off x="200175" y="631595"/>
              <a:ext cx="252265" cy="252265"/>
            </a:xfrm>
            <a:custGeom>
              <a:rect b="b" l="l" r="r" t="t"/>
              <a:pathLst>
                <a:path extrusionOk="0" fill="none" h="3483" w="3483">
                  <a:moveTo>
                    <a:pt x="3482" y="3482"/>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7"/>
            <p:cNvSpPr/>
            <p:nvPr/>
          </p:nvSpPr>
          <p:spPr>
            <a:xfrm>
              <a:off x="200175" y="421119"/>
              <a:ext cx="456221" cy="456293"/>
            </a:xfrm>
            <a:custGeom>
              <a:rect b="b" l="l" r="r" t="t"/>
              <a:pathLst>
                <a:path extrusionOk="0" fill="none" h="6300" w="6299">
                  <a:moveTo>
                    <a:pt x="6299" y="6300"/>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7"/>
            <p:cNvSpPr/>
            <p:nvPr/>
          </p:nvSpPr>
          <p:spPr>
            <a:xfrm>
              <a:off x="217847" y="228388"/>
              <a:ext cx="649023" cy="649023"/>
            </a:xfrm>
            <a:custGeom>
              <a:rect b="b" l="l" r="r" t="t"/>
              <a:pathLst>
                <a:path extrusionOk="0" fill="none" h="8961" w="8961">
                  <a:moveTo>
                    <a:pt x="8960" y="8961"/>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 name="Google Shape;878;p37"/>
          <p:cNvGrpSpPr/>
          <p:nvPr/>
        </p:nvGrpSpPr>
        <p:grpSpPr>
          <a:xfrm>
            <a:off x="3557822" y="2808002"/>
            <a:ext cx="2392091" cy="252254"/>
            <a:chOff x="4106184" y="4184935"/>
            <a:chExt cx="958908" cy="101116"/>
          </a:xfrm>
        </p:grpSpPr>
        <p:sp>
          <p:nvSpPr>
            <p:cNvPr id="879" name="Google Shape;879;p37"/>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7"/>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37"/>
          <p:cNvGrpSpPr/>
          <p:nvPr/>
        </p:nvGrpSpPr>
        <p:grpSpPr>
          <a:xfrm rot="-5400000">
            <a:off x="7657220" y="1700449"/>
            <a:ext cx="580892" cy="571048"/>
            <a:chOff x="200175" y="228388"/>
            <a:chExt cx="666695" cy="655473"/>
          </a:xfrm>
        </p:grpSpPr>
        <p:sp>
          <p:nvSpPr>
            <p:cNvPr id="882" name="Google Shape;882;p37"/>
            <p:cNvSpPr/>
            <p:nvPr/>
          </p:nvSpPr>
          <p:spPr>
            <a:xfrm>
              <a:off x="200175" y="841999"/>
              <a:ext cx="35345" cy="35417"/>
            </a:xfrm>
            <a:custGeom>
              <a:rect b="b" l="l" r="r" t="t"/>
              <a:pathLst>
                <a:path extrusionOk="0" fill="none" h="489" w="488">
                  <a:moveTo>
                    <a:pt x="488" y="489"/>
                  </a:moveTo>
                  <a:lnTo>
                    <a:pt x="0" y="1"/>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7"/>
            <p:cNvSpPr/>
            <p:nvPr/>
          </p:nvSpPr>
          <p:spPr>
            <a:xfrm>
              <a:off x="200175" y="631595"/>
              <a:ext cx="252265" cy="252265"/>
            </a:xfrm>
            <a:custGeom>
              <a:rect b="b" l="l" r="r" t="t"/>
              <a:pathLst>
                <a:path extrusionOk="0" fill="none" h="3483" w="3483">
                  <a:moveTo>
                    <a:pt x="3482" y="3482"/>
                  </a:moveTo>
                  <a:lnTo>
                    <a:pt x="0" y="0"/>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7"/>
            <p:cNvSpPr/>
            <p:nvPr/>
          </p:nvSpPr>
          <p:spPr>
            <a:xfrm>
              <a:off x="200175" y="421119"/>
              <a:ext cx="456221" cy="456293"/>
            </a:xfrm>
            <a:custGeom>
              <a:rect b="b" l="l" r="r" t="t"/>
              <a:pathLst>
                <a:path extrusionOk="0" fill="none" h="6300" w="6299">
                  <a:moveTo>
                    <a:pt x="6299" y="6300"/>
                  </a:moveTo>
                  <a:lnTo>
                    <a:pt x="0" y="1"/>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7"/>
            <p:cNvSpPr/>
            <p:nvPr/>
          </p:nvSpPr>
          <p:spPr>
            <a:xfrm>
              <a:off x="217847" y="228388"/>
              <a:ext cx="649023" cy="649023"/>
            </a:xfrm>
            <a:custGeom>
              <a:rect b="b" l="l" r="r" t="t"/>
              <a:pathLst>
                <a:path extrusionOk="0" fill="none" h="8961" w="8961">
                  <a:moveTo>
                    <a:pt x="8960" y="8961"/>
                  </a:moveTo>
                  <a:lnTo>
                    <a:pt x="0" y="0"/>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06" name="Shape 1106"/>
        <p:cNvGrpSpPr/>
        <p:nvPr/>
      </p:nvGrpSpPr>
      <p:grpSpPr>
        <a:xfrm>
          <a:off x="0" y="0"/>
          <a:ext cx="0" cy="0"/>
          <a:chOff x="0" y="0"/>
          <a:chExt cx="0" cy="0"/>
        </a:xfrm>
      </p:grpSpPr>
      <p:pic>
        <p:nvPicPr>
          <p:cNvPr id="1107" name="Google Shape;1107;p46"/>
          <p:cNvPicPr preferRelativeResize="0"/>
          <p:nvPr/>
        </p:nvPicPr>
        <p:blipFill rotWithShape="1">
          <a:blip r:embed="rId3">
            <a:alphaModFix/>
          </a:blip>
          <a:srcRect b="28866" l="0" r="229" t="15525"/>
          <a:stretch/>
        </p:blipFill>
        <p:spPr>
          <a:xfrm>
            <a:off x="0" y="0"/>
            <a:ext cx="9144003" cy="3397174"/>
          </a:xfrm>
          <a:prstGeom prst="rect">
            <a:avLst/>
          </a:prstGeom>
          <a:noFill/>
          <a:ln>
            <a:noFill/>
          </a:ln>
        </p:spPr>
      </p:pic>
      <p:sp>
        <p:nvSpPr>
          <p:cNvPr id="1108" name="Google Shape;1108;p46"/>
          <p:cNvSpPr txBox="1"/>
          <p:nvPr>
            <p:ph type="title"/>
          </p:nvPr>
        </p:nvSpPr>
        <p:spPr>
          <a:xfrm>
            <a:off x="713225" y="1603225"/>
            <a:ext cx="5227200" cy="140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Future</a:t>
            </a:r>
            <a:endParaRPr/>
          </a:p>
        </p:txBody>
      </p:sp>
      <p:sp>
        <p:nvSpPr>
          <p:cNvPr id="1109" name="Google Shape;1109;p46"/>
          <p:cNvSpPr txBox="1"/>
          <p:nvPr>
            <p:ph idx="1" type="subTitle"/>
          </p:nvPr>
        </p:nvSpPr>
        <p:spPr>
          <a:xfrm>
            <a:off x="713225" y="3632075"/>
            <a:ext cx="5227200" cy="976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grpSp>
        <p:nvGrpSpPr>
          <p:cNvPr id="1110" name="Google Shape;1110;p46"/>
          <p:cNvGrpSpPr/>
          <p:nvPr/>
        </p:nvGrpSpPr>
        <p:grpSpPr>
          <a:xfrm rot="10800000">
            <a:off x="7984059" y="294381"/>
            <a:ext cx="893438" cy="878333"/>
            <a:chOff x="200175" y="228388"/>
            <a:chExt cx="666695" cy="655473"/>
          </a:xfrm>
        </p:grpSpPr>
        <p:sp>
          <p:nvSpPr>
            <p:cNvPr id="1111" name="Google Shape;1111;p46"/>
            <p:cNvSpPr/>
            <p:nvPr/>
          </p:nvSpPr>
          <p:spPr>
            <a:xfrm>
              <a:off x="200175" y="841999"/>
              <a:ext cx="35345" cy="35417"/>
            </a:xfrm>
            <a:custGeom>
              <a:rect b="b" l="l" r="r" t="t"/>
              <a:pathLst>
                <a:path extrusionOk="0" fill="none" h="489" w="488">
                  <a:moveTo>
                    <a:pt x="488" y="489"/>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200175" y="631595"/>
              <a:ext cx="252265" cy="252265"/>
            </a:xfrm>
            <a:custGeom>
              <a:rect b="b" l="l" r="r" t="t"/>
              <a:pathLst>
                <a:path extrusionOk="0" fill="none" h="3483" w="3483">
                  <a:moveTo>
                    <a:pt x="3482" y="3482"/>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200175" y="421119"/>
              <a:ext cx="456221" cy="456293"/>
            </a:xfrm>
            <a:custGeom>
              <a:rect b="b" l="l" r="r" t="t"/>
              <a:pathLst>
                <a:path extrusionOk="0" fill="none" h="6300" w="6299">
                  <a:moveTo>
                    <a:pt x="6299" y="6300"/>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217847" y="228388"/>
              <a:ext cx="649023" cy="649023"/>
            </a:xfrm>
            <a:custGeom>
              <a:rect b="b" l="l" r="r" t="t"/>
              <a:pathLst>
                <a:path extrusionOk="0" fill="none" h="8961" w="8961">
                  <a:moveTo>
                    <a:pt x="8960" y="8961"/>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46"/>
          <p:cNvGrpSpPr/>
          <p:nvPr/>
        </p:nvGrpSpPr>
        <p:grpSpPr>
          <a:xfrm>
            <a:off x="-330428" y="1298427"/>
            <a:ext cx="2392091" cy="252254"/>
            <a:chOff x="4106184" y="4184935"/>
            <a:chExt cx="958908" cy="101116"/>
          </a:xfrm>
        </p:grpSpPr>
        <p:sp>
          <p:nvSpPr>
            <p:cNvPr id="1116" name="Google Shape;1116;p46"/>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21" name="Shape 1121"/>
        <p:cNvGrpSpPr/>
        <p:nvPr/>
      </p:nvGrpSpPr>
      <p:grpSpPr>
        <a:xfrm>
          <a:off x="0" y="0"/>
          <a:ext cx="0" cy="0"/>
          <a:chOff x="0" y="0"/>
          <a:chExt cx="0" cy="0"/>
        </a:xfrm>
      </p:grpSpPr>
      <p:sp>
        <p:nvSpPr>
          <p:cNvPr id="1122" name="Google Shape;1122;p47"/>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Major requirements</a:t>
            </a:r>
            <a:endParaRPr>
              <a:highlight>
                <a:schemeClr val="dk2"/>
              </a:highlight>
            </a:endParaRPr>
          </a:p>
        </p:txBody>
      </p:sp>
      <p:grpSp>
        <p:nvGrpSpPr>
          <p:cNvPr id="1123" name="Google Shape;1123;p47"/>
          <p:cNvGrpSpPr/>
          <p:nvPr/>
        </p:nvGrpSpPr>
        <p:grpSpPr>
          <a:xfrm>
            <a:off x="6080143" y="658721"/>
            <a:ext cx="1966623" cy="207378"/>
            <a:chOff x="4106184" y="4184935"/>
            <a:chExt cx="958908" cy="101116"/>
          </a:xfrm>
        </p:grpSpPr>
        <p:sp>
          <p:nvSpPr>
            <p:cNvPr id="1124" name="Google Shape;1124;p47"/>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7"/>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6" name="Google Shape;1126;p47"/>
          <p:cNvPicPr preferRelativeResize="0"/>
          <p:nvPr/>
        </p:nvPicPr>
        <p:blipFill rotWithShape="1">
          <a:blip r:embed="rId3">
            <a:alphaModFix/>
          </a:blip>
          <a:srcRect b="32770" l="0" r="0" t="10562"/>
          <a:stretch/>
        </p:blipFill>
        <p:spPr>
          <a:xfrm>
            <a:off x="713225" y="1156350"/>
            <a:ext cx="3066824" cy="1158301"/>
          </a:xfrm>
          <a:prstGeom prst="rect">
            <a:avLst/>
          </a:prstGeom>
          <a:noFill/>
          <a:ln cap="flat" cmpd="sng" w="28575">
            <a:solidFill>
              <a:schemeClr val="lt1"/>
            </a:solidFill>
            <a:prstDash val="solid"/>
            <a:round/>
            <a:headEnd len="sm" w="sm" type="none"/>
            <a:tailEnd len="sm" w="sm" type="none"/>
          </a:ln>
        </p:spPr>
      </p:pic>
      <p:sp>
        <p:nvSpPr>
          <p:cNvPr id="1127" name="Google Shape;1127;p47"/>
          <p:cNvSpPr txBox="1"/>
          <p:nvPr>
            <p:ph idx="2" type="title"/>
          </p:nvPr>
        </p:nvSpPr>
        <p:spPr>
          <a:xfrm>
            <a:off x="3445090" y="1641033"/>
            <a:ext cx="12618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Values</a:t>
            </a:r>
            <a:endParaRPr/>
          </a:p>
        </p:txBody>
      </p:sp>
      <p:sp>
        <p:nvSpPr>
          <p:cNvPr id="1128" name="Google Shape;1128;p47"/>
          <p:cNvSpPr txBox="1"/>
          <p:nvPr>
            <p:ph idx="1" type="subTitle"/>
          </p:nvPr>
        </p:nvSpPr>
        <p:spPr>
          <a:xfrm>
            <a:off x="4713900" y="1641033"/>
            <a:ext cx="31566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closest planet to the Sun and the smallest in the Solar System</a:t>
            </a:r>
            <a:endParaRPr/>
          </a:p>
        </p:txBody>
      </p:sp>
      <p:sp>
        <p:nvSpPr>
          <p:cNvPr id="1129" name="Google Shape;1129;p47"/>
          <p:cNvSpPr txBox="1"/>
          <p:nvPr>
            <p:ph idx="4294967295" type="title"/>
          </p:nvPr>
        </p:nvSpPr>
        <p:spPr>
          <a:xfrm>
            <a:off x="3442904" y="1242816"/>
            <a:ext cx="7680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accent1"/>
                </a:highlight>
              </a:rPr>
              <a:t>01</a:t>
            </a:r>
            <a:endParaRPr sz="3000">
              <a:highlight>
                <a:schemeClr val="accent1"/>
              </a:highlight>
            </a:endParaRPr>
          </a:p>
        </p:txBody>
      </p:sp>
      <p:pic>
        <p:nvPicPr>
          <p:cNvPr id="1130" name="Google Shape;1130;p47"/>
          <p:cNvPicPr preferRelativeResize="0"/>
          <p:nvPr/>
        </p:nvPicPr>
        <p:blipFill rotWithShape="1">
          <a:blip r:embed="rId4">
            <a:alphaModFix/>
          </a:blip>
          <a:srcRect b="8905" l="0" r="0" t="28201"/>
          <a:stretch/>
        </p:blipFill>
        <p:spPr>
          <a:xfrm>
            <a:off x="713225" y="2313125"/>
            <a:ext cx="3066824" cy="1161273"/>
          </a:xfrm>
          <a:prstGeom prst="rect">
            <a:avLst/>
          </a:prstGeom>
          <a:noFill/>
          <a:ln cap="flat" cmpd="sng" w="28575">
            <a:solidFill>
              <a:schemeClr val="lt1"/>
            </a:solidFill>
            <a:prstDash val="solid"/>
            <a:round/>
            <a:headEnd len="sm" w="sm" type="none"/>
            <a:tailEnd len="sm" w="sm" type="none"/>
          </a:ln>
        </p:spPr>
      </p:pic>
      <p:pic>
        <p:nvPicPr>
          <p:cNvPr id="1131" name="Google Shape;1131;p47"/>
          <p:cNvPicPr preferRelativeResize="0"/>
          <p:nvPr/>
        </p:nvPicPr>
        <p:blipFill rotWithShape="1">
          <a:blip r:embed="rId5">
            <a:alphaModFix/>
          </a:blip>
          <a:srcRect b="26480" l="0" r="0" t="13074"/>
          <a:stretch/>
        </p:blipFill>
        <p:spPr>
          <a:xfrm>
            <a:off x="713225" y="3474400"/>
            <a:ext cx="3066824" cy="1161272"/>
          </a:xfrm>
          <a:prstGeom prst="rect">
            <a:avLst/>
          </a:prstGeom>
          <a:noFill/>
          <a:ln cap="flat" cmpd="sng" w="28575">
            <a:solidFill>
              <a:schemeClr val="lt1"/>
            </a:solidFill>
            <a:prstDash val="solid"/>
            <a:round/>
            <a:headEnd len="sm" w="sm" type="none"/>
            <a:tailEnd len="sm" w="sm" type="none"/>
          </a:ln>
        </p:spPr>
      </p:pic>
      <p:sp>
        <p:nvSpPr>
          <p:cNvPr id="1132" name="Google Shape;1132;p47"/>
          <p:cNvSpPr txBox="1"/>
          <p:nvPr>
            <p:ph idx="3" type="title"/>
          </p:nvPr>
        </p:nvSpPr>
        <p:spPr>
          <a:xfrm>
            <a:off x="3445090" y="2781158"/>
            <a:ext cx="12618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Team</a:t>
            </a:r>
            <a:endParaRPr/>
          </a:p>
        </p:txBody>
      </p:sp>
      <p:sp>
        <p:nvSpPr>
          <p:cNvPr id="1133" name="Google Shape;1133;p47"/>
          <p:cNvSpPr txBox="1"/>
          <p:nvPr>
            <p:ph idx="4" type="subTitle"/>
          </p:nvPr>
        </p:nvSpPr>
        <p:spPr>
          <a:xfrm>
            <a:off x="4715700" y="2781158"/>
            <a:ext cx="3154800" cy="53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134" name="Google Shape;1134;p47"/>
          <p:cNvSpPr txBox="1"/>
          <p:nvPr>
            <p:ph idx="5" type="title"/>
          </p:nvPr>
        </p:nvSpPr>
        <p:spPr>
          <a:xfrm>
            <a:off x="3445090" y="4045354"/>
            <a:ext cx="12618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Liability</a:t>
            </a:r>
            <a:endParaRPr/>
          </a:p>
        </p:txBody>
      </p:sp>
      <p:sp>
        <p:nvSpPr>
          <p:cNvPr id="1135" name="Google Shape;1135;p47"/>
          <p:cNvSpPr txBox="1"/>
          <p:nvPr>
            <p:ph idx="6" type="subTitle"/>
          </p:nvPr>
        </p:nvSpPr>
        <p:spPr>
          <a:xfrm>
            <a:off x="4713900" y="4045354"/>
            <a:ext cx="3156600" cy="53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1136" name="Google Shape;1136;p47"/>
          <p:cNvSpPr txBox="1"/>
          <p:nvPr>
            <p:ph idx="4294967295" type="title"/>
          </p:nvPr>
        </p:nvSpPr>
        <p:spPr>
          <a:xfrm>
            <a:off x="3442904" y="2385871"/>
            <a:ext cx="7680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accent1"/>
                </a:highlight>
              </a:rPr>
              <a:t>0</a:t>
            </a:r>
            <a:r>
              <a:rPr lang="en">
                <a:highlight>
                  <a:schemeClr val="accent1"/>
                </a:highlight>
              </a:rPr>
              <a:t>2</a:t>
            </a:r>
            <a:endParaRPr sz="3000">
              <a:highlight>
                <a:schemeClr val="accent1"/>
              </a:highlight>
            </a:endParaRPr>
          </a:p>
        </p:txBody>
      </p:sp>
      <p:sp>
        <p:nvSpPr>
          <p:cNvPr id="1137" name="Google Shape;1137;p47"/>
          <p:cNvSpPr txBox="1"/>
          <p:nvPr>
            <p:ph idx="4294967295" type="title"/>
          </p:nvPr>
        </p:nvSpPr>
        <p:spPr>
          <a:xfrm>
            <a:off x="3442904" y="3649404"/>
            <a:ext cx="7680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accent1"/>
                </a:highlight>
              </a:rPr>
              <a:t>0</a:t>
            </a:r>
            <a:r>
              <a:rPr lang="en">
                <a:highlight>
                  <a:schemeClr val="accent1"/>
                </a:highlight>
              </a:rPr>
              <a:t>3</a:t>
            </a:r>
            <a:endParaRPr sz="3000">
              <a:highlight>
                <a:schemeClr val="accent1"/>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1" name="Shape 1141"/>
        <p:cNvGrpSpPr/>
        <p:nvPr/>
      </p:nvGrpSpPr>
      <p:grpSpPr>
        <a:xfrm>
          <a:off x="0" y="0"/>
          <a:ext cx="0" cy="0"/>
          <a:chOff x="0" y="0"/>
          <a:chExt cx="0" cy="0"/>
        </a:xfrm>
      </p:grpSpPr>
      <p:sp>
        <p:nvSpPr>
          <p:cNvPr id="1142" name="Google Shape;1142;p48"/>
          <p:cNvSpPr/>
          <p:nvPr/>
        </p:nvSpPr>
        <p:spPr>
          <a:xfrm flipH="1">
            <a:off x="795807" y="1183275"/>
            <a:ext cx="1957500" cy="643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8"/>
          <p:cNvSpPr/>
          <p:nvPr/>
        </p:nvSpPr>
        <p:spPr>
          <a:xfrm flipH="1">
            <a:off x="1945675" y="3118150"/>
            <a:ext cx="807600" cy="6438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8"/>
          <p:cNvSpPr/>
          <p:nvPr/>
        </p:nvSpPr>
        <p:spPr>
          <a:xfrm flipH="1">
            <a:off x="795937" y="3118150"/>
            <a:ext cx="804600" cy="6438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45" name="Google Shape;1145;p48">
            <a:hlinkClick r:id="rId3"/>
          </p:cNvPr>
          <p:cNvPicPr preferRelativeResize="0"/>
          <p:nvPr/>
        </p:nvPicPr>
        <p:blipFill rotWithShape="1">
          <a:blip r:embed="rId4">
            <a:alphaModFix/>
          </a:blip>
          <a:srcRect b="0" l="20470" r="21060" t="0"/>
          <a:stretch/>
        </p:blipFill>
        <p:spPr>
          <a:xfrm>
            <a:off x="5664749" y="1191950"/>
            <a:ext cx="2766024" cy="2925226"/>
          </a:xfrm>
          <a:prstGeom prst="rect">
            <a:avLst/>
          </a:prstGeom>
          <a:noFill/>
          <a:ln>
            <a:noFill/>
          </a:ln>
        </p:spPr>
      </p:pic>
      <p:sp>
        <p:nvSpPr>
          <p:cNvPr id="1146" name="Google Shape;1146;p48"/>
          <p:cNvSpPr txBox="1"/>
          <p:nvPr>
            <p:ph type="title"/>
          </p:nvPr>
        </p:nvSpPr>
        <p:spPr>
          <a:xfrm>
            <a:off x="713225" y="557784"/>
            <a:ext cx="7717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1147" name="Google Shape;1147;p48"/>
          <p:cNvSpPr txBox="1"/>
          <p:nvPr/>
        </p:nvSpPr>
        <p:spPr>
          <a:xfrm flipH="1">
            <a:off x="3385987" y="1183275"/>
            <a:ext cx="1932600" cy="384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000">
                <a:solidFill>
                  <a:schemeClr val="lt2"/>
                </a:solidFill>
                <a:latin typeface="Poppins"/>
                <a:ea typeface="Poppins"/>
                <a:cs typeface="Poppins"/>
                <a:sym typeface="Poppins"/>
              </a:rPr>
              <a:t>Venus </a:t>
            </a:r>
            <a:r>
              <a:rPr b="1" lang="en" sz="2000">
                <a:solidFill>
                  <a:schemeClr val="lt1"/>
                </a:solidFill>
                <a:highlight>
                  <a:schemeClr val="accent1"/>
                </a:highlight>
                <a:latin typeface="Poppins"/>
                <a:ea typeface="Poppins"/>
                <a:cs typeface="Poppins"/>
                <a:sym typeface="Poppins"/>
              </a:rPr>
              <a:t>17%</a:t>
            </a:r>
            <a:endParaRPr b="1" sz="2000">
              <a:solidFill>
                <a:schemeClr val="lt1"/>
              </a:solidFill>
              <a:highlight>
                <a:schemeClr val="accent1"/>
              </a:highlight>
              <a:latin typeface="Poppins"/>
              <a:ea typeface="Poppins"/>
              <a:cs typeface="Poppins"/>
              <a:sym typeface="Poppins"/>
            </a:endParaRPr>
          </a:p>
        </p:txBody>
      </p:sp>
      <p:sp>
        <p:nvSpPr>
          <p:cNvPr id="1148" name="Google Shape;1148;p48"/>
          <p:cNvSpPr txBox="1"/>
          <p:nvPr/>
        </p:nvSpPr>
        <p:spPr>
          <a:xfrm flipH="1">
            <a:off x="3385970" y="3347750"/>
            <a:ext cx="1932600" cy="384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2"/>
                </a:solidFill>
                <a:latin typeface="Poppins"/>
                <a:ea typeface="Poppins"/>
                <a:cs typeface="Poppins"/>
                <a:sym typeface="Poppins"/>
              </a:rPr>
              <a:t>Jupiter </a:t>
            </a:r>
            <a:r>
              <a:rPr b="1" lang="en" sz="2000">
                <a:solidFill>
                  <a:schemeClr val="lt1"/>
                </a:solidFill>
                <a:highlight>
                  <a:schemeClr val="accent2"/>
                </a:highlight>
                <a:latin typeface="Poppins"/>
                <a:ea typeface="Poppins"/>
                <a:cs typeface="Poppins"/>
                <a:sym typeface="Poppins"/>
              </a:rPr>
              <a:t>48%</a:t>
            </a:r>
            <a:endParaRPr b="1" sz="2000">
              <a:solidFill>
                <a:schemeClr val="lt1"/>
              </a:solidFill>
              <a:highlight>
                <a:schemeClr val="accent2"/>
              </a:highlight>
              <a:latin typeface="Poppins"/>
              <a:ea typeface="Poppins"/>
              <a:cs typeface="Poppins"/>
              <a:sym typeface="Poppins"/>
            </a:endParaRPr>
          </a:p>
        </p:txBody>
      </p:sp>
      <p:sp>
        <p:nvSpPr>
          <p:cNvPr id="1149" name="Google Shape;1149;p48"/>
          <p:cNvSpPr txBox="1"/>
          <p:nvPr/>
        </p:nvSpPr>
        <p:spPr>
          <a:xfrm flipH="1">
            <a:off x="3386019" y="1568171"/>
            <a:ext cx="19326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Barlow"/>
                <a:ea typeface="Barlow"/>
                <a:cs typeface="Barlow"/>
                <a:sym typeface="Barlow"/>
              </a:rPr>
              <a:t>Venus is the second planet from the Sun</a:t>
            </a:r>
            <a:endParaRPr>
              <a:solidFill>
                <a:schemeClr val="accent6"/>
              </a:solidFill>
              <a:latin typeface="Barlow"/>
              <a:ea typeface="Barlow"/>
              <a:cs typeface="Barlow"/>
              <a:sym typeface="Barlow"/>
            </a:endParaRPr>
          </a:p>
        </p:txBody>
      </p:sp>
      <p:sp>
        <p:nvSpPr>
          <p:cNvPr id="1150" name="Google Shape;1150;p48"/>
          <p:cNvSpPr txBox="1"/>
          <p:nvPr/>
        </p:nvSpPr>
        <p:spPr>
          <a:xfrm flipH="1">
            <a:off x="3385982" y="3726275"/>
            <a:ext cx="19326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Barlow"/>
                <a:ea typeface="Barlow"/>
                <a:cs typeface="Barlow"/>
                <a:sym typeface="Barlow"/>
              </a:rPr>
              <a:t>Jupiter is a gas giant and the biggest planet </a:t>
            </a:r>
            <a:endParaRPr>
              <a:solidFill>
                <a:schemeClr val="accent6"/>
              </a:solidFill>
              <a:latin typeface="Barlow"/>
              <a:ea typeface="Barlow"/>
              <a:cs typeface="Barlow"/>
              <a:sym typeface="Barlow"/>
            </a:endParaRPr>
          </a:p>
        </p:txBody>
      </p:sp>
      <p:sp>
        <p:nvSpPr>
          <p:cNvPr id="1151" name="Google Shape;1151;p48"/>
          <p:cNvSpPr txBox="1"/>
          <p:nvPr/>
        </p:nvSpPr>
        <p:spPr>
          <a:xfrm flipH="1">
            <a:off x="3385969" y="2265513"/>
            <a:ext cx="1932600" cy="384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2"/>
                </a:solidFill>
                <a:latin typeface="Poppins"/>
                <a:ea typeface="Poppins"/>
                <a:cs typeface="Poppins"/>
                <a:sym typeface="Poppins"/>
              </a:rPr>
              <a:t>Mercury </a:t>
            </a:r>
            <a:r>
              <a:rPr b="1" lang="en" sz="2000">
                <a:solidFill>
                  <a:schemeClr val="lt1"/>
                </a:solidFill>
                <a:highlight>
                  <a:schemeClr val="dk2"/>
                </a:highlight>
                <a:latin typeface="Poppins"/>
                <a:ea typeface="Poppins"/>
                <a:cs typeface="Poppins"/>
                <a:sym typeface="Poppins"/>
              </a:rPr>
              <a:t>35%</a:t>
            </a:r>
            <a:endParaRPr b="1" sz="2000">
              <a:solidFill>
                <a:schemeClr val="lt1"/>
              </a:solidFill>
              <a:highlight>
                <a:schemeClr val="dk2"/>
              </a:highlight>
              <a:latin typeface="Poppins"/>
              <a:ea typeface="Poppins"/>
              <a:cs typeface="Poppins"/>
              <a:sym typeface="Poppins"/>
            </a:endParaRPr>
          </a:p>
        </p:txBody>
      </p:sp>
      <p:sp>
        <p:nvSpPr>
          <p:cNvPr id="1152" name="Google Shape;1152;p48"/>
          <p:cNvSpPr txBox="1"/>
          <p:nvPr/>
        </p:nvSpPr>
        <p:spPr>
          <a:xfrm flipH="1">
            <a:off x="3385989" y="2647223"/>
            <a:ext cx="1932600" cy="48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Font typeface="Arial"/>
              <a:buNone/>
            </a:pPr>
            <a:r>
              <a:rPr lang="en">
                <a:solidFill>
                  <a:schemeClr val="accent6"/>
                </a:solidFill>
                <a:latin typeface="Barlow"/>
                <a:ea typeface="Barlow"/>
                <a:cs typeface="Barlow"/>
                <a:sym typeface="Barlow"/>
              </a:rPr>
              <a:t>Mercury is the closest planet to the Sun</a:t>
            </a:r>
            <a:endParaRPr>
              <a:solidFill>
                <a:schemeClr val="accent6"/>
              </a:solidFill>
              <a:latin typeface="Barlow"/>
              <a:ea typeface="Barlow"/>
              <a:cs typeface="Barlow"/>
              <a:sym typeface="Barlow"/>
            </a:endParaRPr>
          </a:p>
        </p:txBody>
      </p:sp>
      <p:sp>
        <p:nvSpPr>
          <p:cNvPr id="1153" name="Google Shape;1153;p48"/>
          <p:cNvSpPr txBox="1"/>
          <p:nvPr/>
        </p:nvSpPr>
        <p:spPr>
          <a:xfrm>
            <a:off x="853922" y="1276575"/>
            <a:ext cx="1839900" cy="457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sz="2200">
                <a:solidFill>
                  <a:schemeClr val="dk2"/>
                </a:solidFill>
                <a:latin typeface="Poppins"/>
                <a:ea typeface="Poppins"/>
                <a:cs typeface="Poppins"/>
                <a:sym typeface="Poppins"/>
              </a:rPr>
              <a:t>50,000,000 </a:t>
            </a:r>
            <a:endParaRPr b="1" sz="2200">
              <a:solidFill>
                <a:schemeClr val="dk2"/>
              </a:solidFill>
              <a:latin typeface="Poppins"/>
              <a:ea typeface="Poppins"/>
              <a:cs typeface="Poppins"/>
              <a:sym typeface="Poppins"/>
            </a:endParaRPr>
          </a:p>
        </p:txBody>
      </p:sp>
      <p:sp>
        <p:nvSpPr>
          <p:cNvPr id="1154" name="Google Shape;1154;p48"/>
          <p:cNvSpPr/>
          <p:nvPr/>
        </p:nvSpPr>
        <p:spPr>
          <a:xfrm flipH="1">
            <a:off x="1945675" y="1995350"/>
            <a:ext cx="807600" cy="6438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8"/>
          <p:cNvSpPr/>
          <p:nvPr/>
        </p:nvSpPr>
        <p:spPr>
          <a:xfrm flipH="1">
            <a:off x="795937" y="1995350"/>
            <a:ext cx="804600" cy="6438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48"/>
          <p:cNvGrpSpPr/>
          <p:nvPr/>
        </p:nvGrpSpPr>
        <p:grpSpPr>
          <a:xfrm>
            <a:off x="1010883" y="2083104"/>
            <a:ext cx="374709" cy="374010"/>
            <a:chOff x="1421638" y="4125629"/>
            <a:chExt cx="374709" cy="374010"/>
          </a:xfrm>
        </p:grpSpPr>
        <p:sp>
          <p:nvSpPr>
            <p:cNvPr id="1157" name="Google Shape;1157;p48"/>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8"/>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48"/>
          <p:cNvGrpSpPr/>
          <p:nvPr/>
        </p:nvGrpSpPr>
        <p:grpSpPr>
          <a:xfrm>
            <a:off x="2229396" y="3239757"/>
            <a:ext cx="240159" cy="384896"/>
            <a:chOff x="3316159" y="1515085"/>
            <a:chExt cx="211892" cy="339594"/>
          </a:xfrm>
        </p:grpSpPr>
        <p:sp>
          <p:nvSpPr>
            <p:cNvPr id="1160" name="Google Shape;1160;p48"/>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8"/>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8"/>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 name="Google Shape;1163;p48"/>
            <p:cNvGrpSpPr/>
            <p:nvPr/>
          </p:nvGrpSpPr>
          <p:grpSpPr>
            <a:xfrm>
              <a:off x="3316159" y="1515085"/>
              <a:ext cx="211892" cy="339594"/>
              <a:chOff x="3316159" y="1515085"/>
              <a:chExt cx="211892" cy="339594"/>
            </a:xfrm>
          </p:grpSpPr>
          <p:sp>
            <p:nvSpPr>
              <p:cNvPr id="1164" name="Google Shape;1164;p48"/>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8"/>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8"/>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8"/>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8"/>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8"/>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70" name="Google Shape;1170;p48"/>
          <p:cNvSpPr/>
          <p:nvPr/>
        </p:nvSpPr>
        <p:spPr>
          <a:xfrm>
            <a:off x="2156400" y="2076414"/>
            <a:ext cx="386150" cy="384913"/>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 name="Google Shape;1171;p48"/>
          <p:cNvGrpSpPr/>
          <p:nvPr/>
        </p:nvGrpSpPr>
        <p:grpSpPr>
          <a:xfrm>
            <a:off x="1010874" y="3242505"/>
            <a:ext cx="374726" cy="375188"/>
            <a:chOff x="3725461" y="2444712"/>
            <a:chExt cx="334279" cy="334661"/>
          </a:xfrm>
        </p:grpSpPr>
        <p:sp>
          <p:nvSpPr>
            <p:cNvPr id="1172" name="Google Shape;1172;p48"/>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8"/>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8"/>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8"/>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8"/>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8"/>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8"/>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79" name="Google Shape;1179;p48"/>
          <p:cNvCxnSpPr/>
          <p:nvPr/>
        </p:nvCxnSpPr>
        <p:spPr>
          <a:xfrm>
            <a:off x="3039897" y="1141475"/>
            <a:ext cx="0" cy="3012300"/>
          </a:xfrm>
          <a:prstGeom prst="straightConnector1">
            <a:avLst/>
          </a:prstGeom>
          <a:noFill/>
          <a:ln cap="flat" cmpd="sng" w="9525">
            <a:solidFill>
              <a:schemeClr val="accent1"/>
            </a:solidFill>
            <a:prstDash val="solid"/>
            <a:round/>
            <a:headEnd len="med" w="med" type="none"/>
            <a:tailEnd len="med" w="med" type="none"/>
          </a:ln>
        </p:spPr>
      </p:cxnSp>
      <p:sp>
        <p:nvSpPr>
          <p:cNvPr id="1180" name="Google Shape;1180;p48"/>
          <p:cNvSpPr txBox="1"/>
          <p:nvPr/>
        </p:nvSpPr>
        <p:spPr>
          <a:xfrm flipH="1">
            <a:off x="1945675" y="2639063"/>
            <a:ext cx="8076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accent1"/>
                </a:solidFill>
                <a:latin typeface="Poppins"/>
                <a:ea typeface="Poppins"/>
                <a:cs typeface="Poppins"/>
                <a:sym typeface="Poppins"/>
              </a:rPr>
              <a:t>Target</a:t>
            </a:r>
            <a:endParaRPr b="1">
              <a:solidFill>
                <a:schemeClr val="accent1"/>
              </a:solidFill>
              <a:latin typeface="Poppins"/>
              <a:ea typeface="Poppins"/>
              <a:cs typeface="Poppins"/>
              <a:sym typeface="Poppins"/>
            </a:endParaRPr>
          </a:p>
        </p:txBody>
      </p:sp>
      <p:sp>
        <p:nvSpPr>
          <p:cNvPr id="1181" name="Google Shape;1181;p48"/>
          <p:cNvSpPr txBox="1"/>
          <p:nvPr/>
        </p:nvSpPr>
        <p:spPr>
          <a:xfrm flipH="1">
            <a:off x="794437" y="2645975"/>
            <a:ext cx="8076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accent1"/>
                </a:solidFill>
                <a:latin typeface="Poppins"/>
                <a:ea typeface="Poppins"/>
                <a:cs typeface="Poppins"/>
                <a:sym typeface="Poppins"/>
              </a:rPr>
              <a:t>Data</a:t>
            </a:r>
            <a:endParaRPr b="1">
              <a:solidFill>
                <a:schemeClr val="accent1"/>
              </a:solidFill>
              <a:latin typeface="Poppins"/>
              <a:ea typeface="Poppins"/>
              <a:cs typeface="Poppins"/>
              <a:sym typeface="Poppins"/>
            </a:endParaRPr>
          </a:p>
        </p:txBody>
      </p:sp>
      <p:sp>
        <p:nvSpPr>
          <p:cNvPr id="1182" name="Google Shape;1182;p48"/>
          <p:cNvSpPr txBox="1"/>
          <p:nvPr/>
        </p:nvSpPr>
        <p:spPr>
          <a:xfrm flipH="1">
            <a:off x="1945675" y="3761950"/>
            <a:ext cx="8076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accent1"/>
                </a:solidFill>
                <a:latin typeface="Poppins"/>
                <a:ea typeface="Poppins"/>
                <a:cs typeface="Poppins"/>
                <a:sym typeface="Poppins"/>
              </a:rPr>
              <a:t>Social</a:t>
            </a:r>
            <a:endParaRPr b="1">
              <a:solidFill>
                <a:schemeClr val="accent1"/>
              </a:solidFill>
              <a:latin typeface="Poppins"/>
              <a:ea typeface="Poppins"/>
              <a:cs typeface="Poppins"/>
              <a:sym typeface="Poppins"/>
            </a:endParaRPr>
          </a:p>
        </p:txBody>
      </p:sp>
      <p:sp>
        <p:nvSpPr>
          <p:cNvPr id="1183" name="Google Shape;1183;p48"/>
          <p:cNvSpPr txBox="1"/>
          <p:nvPr/>
        </p:nvSpPr>
        <p:spPr>
          <a:xfrm flipH="1">
            <a:off x="794437" y="3768863"/>
            <a:ext cx="8076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accent1"/>
                </a:solidFill>
                <a:latin typeface="Poppins"/>
                <a:ea typeface="Poppins"/>
                <a:cs typeface="Poppins"/>
                <a:sym typeface="Poppins"/>
              </a:rPr>
              <a:t>Public</a:t>
            </a:r>
            <a:endParaRPr b="1">
              <a:solidFill>
                <a:schemeClr val="accent1"/>
              </a:solidFill>
              <a:latin typeface="Poppins"/>
              <a:ea typeface="Poppins"/>
              <a:cs typeface="Poppins"/>
              <a:sym typeface="Poppins"/>
            </a:endParaRPr>
          </a:p>
        </p:txBody>
      </p:sp>
      <p:grpSp>
        <p:nvGrpSpPr>
          <p:cNvPr id="1184" name="Google Shape;1184;p48"/>
          <p:cNvGrpSpPr/>
          <p:nvPr/>
        </p:nvGrpSpPr>
        <p:grpSpPr>
          <a:xfrm>
            <a:off x="5514216" y="197469"/>
            <a:ext cx="3416971" cy="360296"/>
            <a:chOff x="4106184" y="4184935"/>
            <a:chExt cx="958908" cy="101116"/>
          </a:xfrm>
        </p:grpSpPr>
        <p:sp>
          <p:nvSpPr>
            <p:cNvPr id="1185" name="Google Shape;1185;p48"/>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8"/>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 name="Google Shape;1187;p48"/>
          <p:cNvGrpSpPr/>
          <p:nvPr/>
        </p:nvGrpSpPr>
        <p:grpSpPr>
          <a:xfrm>
            <a:off x="6730287" y="2356453"/>
            <a:ext cx="667166" cy="511418"/>
            <a:chOff x="2567841" y="1994124"/>
            <a:chExt cx="399812" cy="306477"/>
          </a:xfrm>
        </p:grpSpPr>
        <p:sp>
          <p:nvSpPr>
            <p:cNvPr id="1188" name="Google Shape;1188;p48"/>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8"/>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 name="Google Shape;1191;p48"/>
          <p:cNvSpPr txBox="1"/>
          <p:nvPr/>
        </p:nvSpPr>
        <p:spPr>
          <a:xfrm>
            <a:off x="713225" y="4421975"/>
            <a:ext cx="7717500" cy="18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lt2"/>
                </a:solidFill>
                <a:latin typeface="Barlow"/>
                <a:ea typeface="Barlow"/>
                <a:cs typeface="Barlow"/>
                <a:sym typeface="Barlow"/>
              </a:rPr>
              <a:t>Follow the link in the graph to modify its data and then paste the new one here. </a:t>
            </a:r>
            <a:r>
              <a:rPr lang="en" sz="1300">
                <a:solidFill>
                  <a:schemeClr val="lt2"/>
                </a:solidFill>
                <a:uFill>
                  <a:noFill/>
                </a:uFill>
                <a:latin typeface="Barlow"/>
                <a:ea typeface="Barlow"/>
                <a:cs typeface="Barlow"/>
                <a:sym typeface="Barlow"/>
                <a:hlinkClick r:id="rId5">
                  <a:extLst>
                    <a:ext uri="{A12FA001-AC4F-418D-AE19-62706E023703}">
                      <ahyp:hlinkClr val="tx"/>
                    </a:ext>
                  </a:extLst>
                </a:hlinkClick>
              </a:rPr>
              <a:t>For more info, </a:t>
            </a:r>
            <a:r>
              <a:rPr b="1" lang="en" sz="1300">
                <a:solidFill>
                  <a:schemeClr val="lt2"/>
                </a:solidFill>
                <a:uFill>
                  <a:noFill/>
                </a:uFill>
                <a:latin typeface="Barlow"/>
                <a:ea typeface="Barlow"/>
                <a:cs typeface="Barlow"/>
                <a:sym typeface="Barlow"/>
                <a:hlinkClick r:id="rId6">
                  <a:extLst>
                    <a:ext uri="{A12FA001-AC4F-418D-AE19-62706E023703}">
                      <ahyp:hlinkClr val="tx"/>
                    </a:ext>
                  </a:extLst>
                </a:hlinkClick>
              </a:rPr>
              <a:t>click here</a:t>
            </a:r>
            <a:endParaRPr sz="1300">
              <a:solidFill>
                <a:schemeClr val="lt2"/>
              </a:solidFill>
              <a:latin typeface="Barlow"/>
              <a:ea typeface="Barlow"/>
              <a:cs typeface="Barlow"/>
              <a:sym typeface="Barlow"/>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95" name="Shape 1195"/>
        <p:cNvGrpSpPr/>
        <p:nvPr/>
      </p:nvGrpSpPr>
      <p:grpSpPr>
        <a:xfrm>
          <a:off x="0" y="0"/>
          <a:ext cx="0" cy="0"/>
          <a:chOff x="0" y="0"/>
          <a:chExt cx="0" cy="0"/>
        </a:xfrm>
      </p:grpSpPr>
      <p:sp>
        <p:nvSpPr>
          <p:cNvPr id="1196" name="Google Shape;1196;p49"/>
          <p:cNvSpPr/>
          <p:nvPr/>
        </p:nvSpPr>
        <p:spPr>
          <a:xfrm>
            <a:off x="6264963" y="1550358"/>
            <a:ext cx="807600" cy="7935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9"/>
          <p:cNvSpPr/>
          <p:nvPr/>
        </p:nvSpPr>
        <p:spPr>
          <a:xfrm>
            <a:off x="3577344" y="1550371"/>
            <a:ext cx="807600" cy="7935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9"/>
          <p:cNvSpPr/>
          <p:nvPr/>
        </p:nvSpPr>
        <p:spPr>
          <a:xfrm>
            <a:off x="889725" y="1537258"/>
            <a:ext cx="807600" cy="7935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9"/>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highlight>
                  <a:schemeClr val="dk2"/>
                </a:highlight>
              </a:rPr>
              <a:t>Project goals</a:t>
            </a:r>
            <a:endParaRPr/>
          </a:p>
        </p:txBody>
      </p:sp>
      <p:sp>
        <p:nvSpPr>
          <p:cNvPr id="1200" name="Google Shape;1200;p49"/>
          <p:cNvSpPr txBox="1"/>
          <p:nvPr>
            <p:ph idx="2" type="title"/>
          </p:nvPr>
        </p:nvSpPr>
        <p:spPr>
          <a:xfrm>
            <a:off x="801400" y="2947000"/>
            <a:ext cx="21753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Goal</a:t>
            </a:r>
            <a:endParaRPr/>
          </a:p>
        </p:txBody>
      </p:sp>
      <p:sp>
        <p:nvSpPr>
          <p:cNvPr id="1201" name="Google Shape;1201;p49"/>
          <p:cNvSpPr txBox="1"/>
          <p:nvPr>
            <p:ph idx="1" type="subTitle"/>
          </p:nvPr>
        </p:nvSpPr>
        <p:spPr>
          <a:xfrm>
            <a:off x="801413" y="3333773"/>
            <a:ext cx="2175300" cy="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closest planet to the Sun and the smallest in the Solar System</a:t>
            </a:r>
            <a:endParaRPr/>
          </a:p>
        </p:txBody>
      </p:sp>
      <p:sp>
        <p:nvSpPr>
          <p:cNvPr id="1202" name="Google Shape;1202;p49"/>
          <p:cNvSpPr txBox="1"/>
          <p:nvPr>
            <p:ph idx="3" type="title"/>
          </p:nvPr>
        </p:nvSpPr>
        <p:spPr>
          <a:xfrm>
            <a:off x="3484349" y="2947000"/>
            <a:ext cx="21753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Goal</a:t>
            </a:r>
            <a:endParaRPr/>
          </a:p>
        </p:txBody>
      </p:sp>
      <p:sp>
        <p:nvSpPr>
          <p:cNvPr id="1203" name="Google Shape;1203;p49"/>
          <p:cNvSpPr txBox="1"/>
          <p:nvPr>
            <p:ph idx="4" type="subTitle"/>
          </p:nvPr>
        </p:nvSpPr>
        <p:spPr>
          <a:xfrm>
            <a:off x="3484351" y="3333773"/>
            <a:ext cx="2175300" cy="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204" name="Google Shape;1204;p49"/>
          <p:cNvSpPr txBox="1"/>
          <p:nvPr>
            <p:ph idx="5" type="title"/>
          </p:nvPr>
        </p:nvSpPr>
        <p:spPr>
          <a:xfrm>
            <a:off x="6167298" y="2947000"/>
            <a:ext cx="21753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Goal</a:t>
            </a:r>
            <a:endParaRPr/>
          </a:p>
        </p:txBody>
      </p:sp>
      <p:sp>
        <p:nvSpPr>
          <p:cNvPr id="1205" name="Google Shape;1205;p49"/>
          <p:cNvSpPr txBox="1"/>
          <p:nvPr>
            <p:ph idx="6" type="subTitle"/>
          </p:nvPr>
        </p:nvSpPr>
        <p:spPr>
          <a:xfrm>
            <a:off x="6167289" y="3333773"/>
            <a:ext cx="2175300" cy="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1206" name="Google Shape;1206;p49"/>
          <p:cNvSpPr txBox="1"/>
          <p:nvPr>
            <p:ph idx="4294967295" type="title"/>
          </p:nvPr>
        </p:nvSpPr>
        <p:spPr>
          <a:xfrm>
            <a:off x="801413" y="2415229"/>
            <a:ext cx="7680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accent1"/>
                </a:highlight>
              </a:rPr>
              <a:t>01</a:t>
            </a:r>
            <a:endParaRPr sz="3000">
              <a:highlight>
                <a:schemeClr val="accent1"/>
              </a:highlight>
            </a:endParaRPr>
          </a:p>
        </p:txBody>
      </p:sp>
      <p:sp>
        <p:nvSpPr>
          <p:cNvPr id="1207" name="Google Shape;1207;p49"/>
          <p:cNvSpPr txBox="1"/>
          <p:nvPr>
            <p:ph idx="4294967295" type="title"/>
          </p:nvPr>
        </p:nvSpPr>
        <p:spPr>
          <a:xfrm>
            <a:off x="3484351" y="2415979"/>
            <a:ext cx="768000" cy="547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accent1"/>
                </a:highlight>
              </a:rPr>
              <a:t>02</a:t>
            </a:r>
            <a:endParaRPr sz="3000">
              <a:highlight>
                <a:schemeClr val="accent1"/>
              </a:highlight>
            </a:endParaRPr>
          </a:p>
        </p:txBody>
      </p:sp>
      <p:sp>
        <p:nvSpPr>
          <p:cNvPr id="1208" name="Google Shape;1208;p49"/>
          <p:cNvSpPr txBox="1"/>
          <p:nvPr>
            <p:ph idx="4294967295" type="title"/>
          </p:nvPr>
        </p:nvSpPr>
        <p:spPr>
          <a:xfrm>
            <a:off x="6167289" y="2415979"/>
            <a:ext cx="768000" cy="547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accent1"/>
                </a:highlight>
              </a:rPr>
              <a:t>03</a:t>
            </a:r>
            <a:endParaRPr sz="3000">
              <a:highlight>
                <a:schemeClr val="accent1"/>
              </a:highlight>
            </a:endParaRPr>
          </a:p>
        </p:txBody>
      </p:sp>
      <p:grpSp>
        <p:nvGrpSpPr>
          <p:cNvPr id="1209" name="Google Shape;1209;p49"/>
          <p:cNvGrpSpPr/>
          <p:nvPr/>
        </p:nvGrpSpPr>
        <p:grpSpPr>
          <a:xfrm rot="5400000">
            <a:off x="8068407" y="4071449"/>
            <a:ext cx="1076674" cy="748281"/>
            <a:chOff x="7733225" y="345125"/>
            <a:chExt cx="1083500" cy="753025"/>
          </a:xfrm>
        </p:grpSpPr>
        <p:sp>
          <p:nvSpPr>
            <p:cNvPr id="1210" name="Google Shape;1210;p49"/>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9"/>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9"/>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9"/>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9"/>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9"/>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9"/>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9"/>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9"/>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9"/>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9"/>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9"/>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9"/>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9"/>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9"/>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9"/>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9"/>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9"/>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 name="Google Shape;1228;p49"/>
          <p:cNvGrpSpPr/>
          <p:nvPr/>
        </p:nvGrpSpPr>
        <p:grpSpPr>
          <a:xfrm>
            <a:off x="6935306" y="706793"/>
            <a:ext cx="1509320" cy="159146"/>
            <a:chOff x="4106184" y="4184935"/>
            <a:chExt cx="958908" cy="101116"/>
          </a:xfrm>
        </p:grpSpPr>
        <p:sp>
          <p:nvSpPr>
            <p:cNvPr id="1229" name="Google Shape;1229;p49"/>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9"/>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49"/>
          <p:cNvGrpSpPr/>
          <p:nvPr/>
        </p:nvGrpSpPr>
        <p:grpSpPr>
          <a:xfrm>
            <a:off x="6498144" y="1673509"/>
            <a:ext cx="341239" cy="547199"/>
            <a:chOff x="5211031" y="1969108"/>
            <a:chExt cx="226661" cy="363467"/>
          </a:xfrm>
        </p:grpSpPr>
        <p:sp>
          <p:nvSpPr>
            <p:cNvPr id="1232" name="Google Shape;1232;p49"/>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9"/>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49"/>
          <p:cNvGrpSpPr/>
          <p:nvPr/>
        </p:nvGrpSpPr>
        <p:grpSpPr>
          <a:xfrm>
            <a:off x="1036479" y="1690661"/>
            <a:ext cx="514086" cy="504455"/>
            <a:chOff x="1329585" y="1989925"/>
            <a:chExt cx="341472" cy="335074"/>
          </a:xfrm>
        </p:grpSpPr>
        <p:sp>
          <p:nvSpPr>
            <p:cNvPr id="1235" name="Google Shape;1235;p49"/>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9"/>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9"/>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49"/>
          <p:cNvGrpSpPr/>
          <p:nvPr/>
        </p:nvGrpSpPr>
        <p:grpSpPr>
          <a:xfrm>
            <a:off x="3778141" y="1734311"/>
            <a:ext cx="492427" cy="417144"/>
            <a:chOff x="2770052" y="2009628"/>
            <a:chExt cx="327085" cy="277080"/>
          </a:xfrm>
        </p:grpSpPr>
        <p:sp>
          <p:nvSpPr>
            <p:cNvPr id="1239" name="Google Shape;1239;p49"/>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9"/>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4" name="Shape 1244"/>
        <p:cNvGrpSpPr/>
        <p:nvPr/>
      </p:nvGrpSpPr>
      <p:grpSpPr>
        <a:xfrm>
          <a:off x="0" y="0"/>
          <a:ext cx="0" cy="0"/>
          <a:chOff x="0" y="0"/>
          <a:chExt cx="0" cy="0"/>
        </a:xfrm>
      </p:grpSpPr>
      <p:sp>
        <p:nvSpPr>
          <p:cNvPr id="1245" name="Google Shape;1245;p50"/>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highlight>
                  <a:schemeClr val="dk2"/>
                </a:highlight>
              </a:rPr>
              <a:t>Predicted results</a:t>
            </a:r>
            <a:endParaRPr>
              <a:highlight>
                <a:schemeClr val="dk2"/>
              </a:highlight>
            </a:endParaRPr>
          </a:p>
        </p:txBody>
      </p:sp>
      <p:sp>
        <p:nvSpPr>
          <p:cNvPr id="1246" name="Google Shape;1246;p50"/>
          <p:cNvSpPr txBox="1"/>
          <p:nvPr/>
        </p:nvSpPr>
        <p:spPr>
          <a:xfrm flipH="1">
            <a:off x="6143250" y="1444350"/>
            <a:ext cx="2280600" cy="5895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3000">
                <a:solidFill>
                  <a:schemeClr val="dk2"/>
                </a:solidFill>
                <a:latin typeface="Poppins"/>
                <a:ea typeface="Poppins"/>
                <a:cs typeface="Poppins"/>
                <a:sym typeface="Poppins"/>
              </a:rPr>
              <a:t>$20,000</a:t>
            </a:r>
            <a:endParaRPr b="1" sz="3000">
              <a:solidFill>
                <a:schemeClr val="dk2"/>
              </a:solidFill>
              <a:latin typeface="Poppins"/>
              <a:ea typeface="Poppins"/>
              <a:cs typeface="Poppins"/>
              <a:sym typeface="Poppins"/>
            </a:endParaRPr>
          </a:p>
        </p:txBody>
      </p:sp>
      <p:sp>
        <p:nvSpPr>
          <p:cNvPr id="1247" name="Google Shape;1247;p50"/>
          <p:cNvSpPr txBox="1"/>
          <p:nvPr/>
        </p:nvSpPr>
        <p:spPr>
          <a:xfrm flipH="1">
            <a:off x="6143250" y="2146925"/>
            <a:ext cx="22806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None/>
            </a:pPr>
            <a:r>
              <a:rPr lang="en">
                <a:solidFill>
                  <a:schemeClr val="lt2"/>
                </a:solidFill>
                <a:latin typeface="Barlow"/>
                <a:ea typeface="Barlow"/>
                <a:cs typeface="Barlow"/>
                <a:sym typeface="Barlow"/>
              </a:rPr>
              <a:t>Expected Income for 2020</a:t>
            </a:r>
            <a:endParaRPr>
              <a:solidFill>
                <a:schemeClr val="lt2"/>
              </a:solidFill>
              <a:latin typeface="Anaheim"/>
              <a:ea typeface="Anaheim"/>
              <a:cs typeface="Anaheim"/>
              <a:sym typeface="Anaheim"/>
            </a:endParaRPr>
          </a:p>
        </p:txBody>
      </p:sp>
      <p:sp>
        <p:nvSpPr>
          <p:cNvPr id="1248" name="Google Shape;1248;p50"/>
          <p:cNvSpPr txBox="1"/>
          <p:nvPr/>
        </p:nvSpPr>
        <p:spPr>
          <a:xfrm flipH="1">
            <a:off x="6143227" y="2808425"/>
            <a:ext cx="2280600" cy="5853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chemeClr val="dk2"/>
                </a:solidFill>
                <a:latin typeface="Poppins"/>
                <a:ea typeface="Poppins"/>
                <a:cs typeface="Poppins"/>
                <a:sym typeface="Poppins"/>
              </a:rPr>
              <a:t>100</a:t>
            </a:r>
            <a:endParaRPr b="1" sz="3000">
              <a:solidFill>
                <a:schemeClr val="dk2"/>
              </a:solidFill>
              <a:latin typeface="Poppins"/>
              <a:ea typeface="Poppins"/>
              <a:cs typeface="Poppins"/>
              <a:sym typeface="Poppins"/>
            </a:endParaRPr>
          </a:p>
        </p:txBody>
      </p:sp>
      <p:sp>
        <p:nvSpPr>
          <p:cNvPr id="1249" name="Google Shape;1249;p50"/>
          <p:cNvSpPr txBox="1"/>
          <p:nvPr/>
        </p:nvSpPr>
        <p:spPr>
          <a:xfrm flipH="1">
            <a:off x="6143250" y="3440300"/>
            <a:ext cx="22806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None/>
            </a:pPr>
            <a:r>
              <a:rPr lang="en">
                <a:solidFill>
                  <a:schemeClr val="lt2"/>
                </a:solidFill>
                <a:latin typeface="Barlow"/>
                <a:ea typeface="Barlow"/>
                <a:cs typeface="Barlow"/>
                <a:sym typeface="Barlow"/>
              </a:rPr>
              <a:t>New employees next year</a:t>
            </a:r>
            <a:endParaRPr>
              <a:solidFill>
                <a:schemeClr val="lt2"/>
              </a:solidFill>
              <a:latin typeface="Anaheim"/>
              <a:ea typeface="Anaheim"/>
              <a:cs typeface="Anaheim"/>
              <a:sym typeface="Anaheim"/>
            </a:endParaRPr>
          </a:p>
        </p:txBody>
      </p:sp>
      <p:pic>
        <p:nvPicPr>
          <p:cNvPr id="1250" name="Google Shape;1250;p50">
            <a:hlinkClick r:id="rId3"/>
          </p:cNvPr>
          <p:cNvPicPr preferRelativeResize="0"/>
          <p:nvPr/>
        </p:nvPicPr>
        <p:blipFill>
          <a:blip r:embed="rId4">
            <a:alphaModFix/>
          </a:blip>
          <a:stretch>
            <a:fillRect/>
          </a:stretch>
        </p:blipFill>
        <p:spPr>
          <a:xfrm>
            <a:off x="1556575" y="1408902"/>
            <a:ext cx="4419600" cy="2732799"/>
          </a:xfrm>
          <a:prstGeom prst="rect">
            <a:avLst/>
          </a:prstGeom>
          <a:noFill/>
          <a:ln>
            <a:noFill/>
          </a:ln>
        </p:spPr>
      </p:pic>
      <p:sp>
        <p:nvSpPr>
          <p:cNvPr id="1251" name="Google Shape;1251;p50"/>
          <p:cNvSpPr/>
          <p:nvPr/>
        </p:nvSpPr>
        <p:spPr>
          <a:xfrm flipH="1">
            <a:off x="6014100" y="-736625"/>
            <a:ext cx="2409900" cy="643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0"/>
          <p:cNvSpPr txBox="1"/>
          <p:nvPr/>
        </p:nvSpPr>
        <p:spPr>
          <a:xfrm>
            <a:off x="713225" y="4421975"/>
            <a:ext cx="7717500" cy="18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2"/>
                </a:solidFill>
                <a:latin typeface="Barlow"/>
                <a:ea typeface="Barlow"/>
                <a:cs typeface="Barlow"/>
                <a:sym typeface="Barlow"/>
              </a:rPr>
              <a:t>Follow the link in the graph to modify its data and then paste the new one here. </a:t>
            </a:r>
            <a:r>
              <a:rPr lang="en" sz="1100">
                <a:solidFill>
                  <a:schemeClr val="dk2"/>
                </a:solidFill>
                <a:uFill>
                  <a:noFill/>
                </a:uFill>
                <a:latin typeface="Barlow"/>
                <a:ea typeface="Barlow"/>
                <a:cs typeface="Barlow"/>
                <a:sym typeface="Barlow"/>
                <a:hlinkClick r:id="rId5">
                  <a:extLst>
                    <a:ext uri="{A12FA001-AC4F-418D-AE19-62706E023703}">
                      <ahyp:hlinkClr val="tx"/>
                    </a:ext>
                  </a:extLst>
                </a:hlinkClick>
              </a:rPr>
              <a:t>For more info, </a:t>
            </a:r>
            <a:r>
              <a:rPr b="1" lang="en" sz="1100">
                <a:solidFill>
                  <a:schemeClr val="dk2"/>
                </a:solidFill>
                <a:uFill>
                  <a:noFill/>
                </a:uFill>
                <a:latin typeface="Barlow"/>
                <a:ea typeface="Barlow"/>
                <a:cs typeface="Barlow"/>
                <a:sym typeface="Barlow"/>
                <a:hlinkClick r:id="rId6">
                  <a:extLst>
                    <a:ext uri="{A12FA001-AC4F-418D-AE19-62706E023703}">
                      <ahyp:hlinkClr val="tx"/>
                    </a:ext>
                  </a:extLst>
                </a:hlinkClick>
              </a:rPr>
              <a:t>click here</a:t>
            </a:r>
            <a:endParaRPr sz="1200">
              <a:solidFill>
                <a:schemeClr val="dk2"/>
              </a:solidFill>
              <a:latin typeface="Barlow"/>
              <a:ea typeface="Barlow"/>
              <a:cs typeface="Barlow"/>
              <a:sym typeface="Barlow"/>
            </a:endParaRPr>
          </a:p>
        </p:txBody>
      </p:sp>
      <p:sp>
        <p:nvSpPr>
          <p:cNvPr id="1253" name="Google Shape;1253;p50"/>
          <p:cNvSpPr txBox="1"/>
          <p:nvPr/>
        </p:nvSpPr>
        <p:spPr>
          <a:xfrm flipH="1">
            <a:off x="713325" y="3334125"/>
            <a:ext cx="676200" cy="351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a:solidFill>
                  <a:schemeClr val="lt1"/>
                </a:solidFill>
                <a:highlight>
                  <a:schemeClr val="dk2"/>
                </a:highlight>
                <a:latin typeface="Poppins"/>
                <a:ea typeface="Poppins"/>
                <a:cs typeface="Poppins"/>
                <a:sym typeface="Poppins"/>
              </a:rPr>
              <a:t>2005</a:t>
            </a:r>
            <a:endParaRPr b="1">
              <a:solidFill>
                <a:schemeClr val="lt1"/>
              </a:solidFill>
              <a:highlight>
                <a:schemeClr val="dk2"/>
              </a:highlight>
              <a:latin typeface="Poppins"/>
              <a:ea typeface="Poppins"/>
              <a:cs typeface="Poppins"/>
              <a:sym typeface="Poppins"/>
            </a:endParaRPr>
          </a:p>
        </p:txBody>
      </p:sp>
      <p:sp>
        <p:nvSpPr>
          <p:cNvPr id="1254" name="Google Shape;1254;p50"/>
          <p:cNvSpPr txBox="1"/>
          <p:nvPr/>
        </p:nvSpPr>
        <p:spPr>
          <a:xfrm flipH="1">
            <a:off x="713325" y="2808425"/>
            <a:ext cx="676200" cy="351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a:solidFill>
                  <a:schemeClr val="lt1"/>
                </a:solidFill>
                <a:highlight>
                  <a:schemeClr val="dk2"/>
                </a:highlight>
                <a:latin typeface="Poppins"/>
                <a:ea typeface="Poppins"/>
                <a:cs typeface="Poppins"/>
                <a:sym typeface="Poppins"/>
              </a:rPr>
              <a:t>2010</a:t>
            </a:r>
            <a:endParaRPr b="1">
              <a:solidFill>
                <a:schemeClr val="lt1"/>
              </a:solidFill>
              <a:highlight>
                <a:schemeClr val="dk2"/>
              </a:highlight>
              <a:latin typeface="Poppins"/>
              <a:ea typeface="Poppins"/>
              <a:cs typeface="Poppins"/>
              <a:sym typeface="Poppins"/>
            </a:endParaRPr>
          </a:p>
        </p:txBody>
      </p:sp>
      <p:sp>
        <p:nvSpPr>
          <p:cNvPr id="1255" name="Google Shape;1255;p50"/>
          <p:cNvSpPr txBox="1"/>
          <p:nvPr/>
        </p:nvSpPr>
        <p:spPr>
          <a:xfrm flipH="1">
            <a:off x="713325" y="2282725"/>
            <a:ext cx="676200" cy="351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a:solidFill>
                  <a:schemeClr val="lt1"/>
                </a:solidFill>
                <a:highlight>
                  <a:schemeClr val="dk2"/>
                </a:highlight>
                <a:latin typeface="Poppins"/>
                <a:ea typeface="Poppins"/>
                <a:cs typeface="Poppins"/>
                <a:sym typeface="Poppins"/>
              </a:rPr>
              <a:t>2015</a:t>
            </a:r>
            <a:endParaRPr b="1">
              <a:solidFill>
                <a:schemeClr val="lt1"/>
              </a:solidFill>
              <a:highlight>
                <a:schemeClr val="dk2"/>
              </a:highlight>
              <a:latin typeface="Poppins"/>
              <a:ea typeface="Poppins"/>
              <a:cs typeface="Poppins"/>
              <a:sym typeface="Poppins"/>
            </a:endParaRPr>
          </a:p>
        </p:txBody>
      </p:sp>
      <p:sp>
        <p:nvSpPr>
          <p:cNvPr id="1256" name="Google Shape;1256;p50"/>
          <p:cNvSpPr txBox="1"/>
          <p:nvPr/>
        </p:nvSpPr>
        <p:spPr>
          <a:xfrm flipH="1">
            <a:off x="713325" y="1736200"/>
            <a:ext cx="676200" cy="351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a:solidFill>
                  <a:schemeClr val="lt1"/>
                </a:solidFill>
                <a:highlight>
                  <a:schemeClr val="dk2"/>
                </a:highlight>
                <a:latin typeface="Poppins"/>
                <a:ea typeface="Poppins"/>
                <a:cs typeface="Poppins"/>
                <a:sym typeface="Poppins"/>
              </a:rPr>
              <a:t>2020</a:t>
            </a:r>
            <a:endParaRPr b="1">
              <a:solidFill>
                <a:schemeClr val="lt1"/>
              </a:solidFill>
              <a:highlight>
                <a:schemeClr val="dk2"/>
              </a:highlight>
              <a:latin typeface="Poppins"/>
              <a:ea typeface="Poppins"/>
              <a:cs typeface="Poppins"/>
              <a:sym typeface="Poppins"/>
            </a:endParaRPr>
          </a:p>
        </p:txBody>
      </p:sp>
      <p:cxnSp>
        <p:nvCxnSpPr>
          <p:cNvPr id="1257" name="Google Shape;1257;p50"/>
          <p:cNvCxnSpPr/>
          <p:nvPr/>
        </p:nvCxnSpPr>
        <p:spPr>
          <a:xfrm rot="10800000">
            <a:off x="1567750" y="1596225"/>
            <a:ext cx="0" cy="2078400"/>
          </a:xfrm>
          <a:prstGeom prst="straightConnector1">
            <a:avLst/>
          </a:prstGeom>
          <a:noFill/>
          <a:ln cap="flat" cmpd="sng" w="9525">
            <a:solidFill>
              <a:schemeClr val="accent1"/>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61" name="Shape 1261"/>
        <p:cNvGrpSpPr/>
        <p:nvPr/>
      </p:nvGrpSpPr>
      <p:grpSpPr>
        <a:xfrm>
          <a:off x="0" y="0"/>
          <a:ext cx="0" cy="0"/>
          <a:chOff x="0" y="0"/>
          <a:chExt cx="0" cy="0"/>
        </a:xfrm>
      </p:grpSpPr>
      <p:pic>
        <p:nvPicPr>
          <p:cNvPr id="1262" name="Google Shape;1262;p51"/>
          <p:cNvPicPr preferRelativeResize="0"/>
          <p:nvPr/>
        </p:nvPicPr>
        <p:blipFill rotWithShape="1">
          <a:blip r:embed="rId3">
            <a:alphaModFix/>
          </a:blip>
          <a:srcRect b="0" l="33544" r="7210" t="0"/>
          <a:stretch/>
        </p:blipFill>
        <p:spPr>
          <a:xfrm>
            <a:off x="4572000" y="0"/>
            <a:ext cx="4572001" cy="5143501"/>
          </a:xfrm>
          <a:prstGeom prst="rect">
            <a:avLst/>
          </a:prstGeom>
          <a:noFill/>
          <a:ln>
            <a:noFill/>
          </a:ln>
        </p:spPr>
      </p:pic>
      <p:sp>
        <p:nvSpPr>
          <p:cNvPr id="1263" name="Google Shape;1263;p51"/>
          <p:cNvSpPr txBox="1"/>
          <p:nvPr>
            <p:ph type="title"/>
          </p:nvPr>
        </p:nvSpPr>
        <p:spPr>
          <a:xfrm>
            <a:off x="713225" y="557784"/>
            <a:ext cx="7717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1264" name="Google Shape;1264;p51"/>
          <p:cNvSpPr txBox="1"/>
          <p:nvPr>
            <p:ph idx="4294967295" type="subTitle"/>
          </p:nvPr>
        </p:nvSpPr>
        <p:spPr>
          <a:xfrm>
            <a:off x="713225" y="1440875"/>
            <a:ext cx="3458700" cy="1792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grpSp>
        <p:nvGrpSpPr>
          <p:cNvPr id="1265" name="Google Shape;1265;p51"/>
          <p:cNvGrpSpPr/>
          <p:nvPr/>
        </p:nvGrpSpPr>
        <p:grpSpPr>
          <a:xfrm>
            <a:off x="3578595" y="470377"/>
            <a:ext cx="3134765" cy="330548"/>
            <a:chOff x="4106184" y="4184935"/>
            <a:chExt cx="958908" cy="101116"/>
          </a:xfrm>
        </p:grpSpPr>
        <p:sp>
          <p:nvSpPr>
            <p:cNvPr id="1266" name="Google Shape;1266;p51"/>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1"/>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71" name="Shape 1271"/>
        <p:cNvGrpSpPr/>
        <p:nvPr/>
      </p:nvGrpSpPr>
      <p:grpSpPr>
        <a:xfrm>
          <a:off x="0" y="0"/>
          <a:ext cx="0" cy="0"/>
          <a:chOff x="0" y="0"/>
          <a:chExt cx="0" cy="0"/>
        </a:xfrm>
      </p:grpSpPr>
      <p:grpSp>
        <p:nvGrpSpPr>
          <p:cNvPr id="1272" name="Google Shape;1272;p52"/>
          <p:cNvGrpSpPr/>
          <p:nvPr/>
        </p:nvGrpSpPr>
        <p:grpSpPr>
          <a:xfrm>
            <a:off x="3444155" y="2014262"/>
            <a:ext cx="3751619" cy="2607349"/>
            <a:chOff x="7733225" y="345125"/>
            <a:chExt cx="1083500" cy="753025"/>
          </a:xfrm>
        </p:grpSpPr>
        <p:sp>
          <p:nvSpPr>
            <p:cNvPr id="1273" name="Google Shape;1273;p52"/>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2"/>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2"/>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2"/>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2"/>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2"/>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2"/>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2"/>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2"/>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2"/>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2"/>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2"/>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2"/>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2"/>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2"/>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2"/>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2"/>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2"/>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 name="Google Shape;1291;p52"/>
          <p:cNvSpPr/>
          <p:nvPr/>
        </p:nvSpPr>
        <p:spPr>
          <a:xfrm>
            <a:off x="6255906" y="2808197"/>
            <a:ext cx="352869" cy="352086"/>
          </a:xfrm>
          <a:custGeom>
            <a:rect b="b" l="l" r="r" t="t"/>
            <a:pathLst>
              <a:path extrusionOk="0" h="14845" w="14878">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 name="Google Shape;1292;p52"/>
          <p:cNvGrpSpPr/>
          <p:nvPr/>
        </p:nvGrpSpPr>
        <p:grpSpPr>
          <a:xfrm>
            <a:off x="4440212" y="1326375"/>
            <a:ext cx="3990564" cy="3466052"/>
            <a:chOff x="4440212" y="1326375"/>
            <a:chExt cx="3990564" cy="3466052"/>
          </a:xfrm>
        </p:grpSpPr>
        <p:sp>
          <p:nvSpPr>
            <p:cNvPr id="1293" name="Google Shape;1293;p52"/>
            <p:cNvSpPr/>
            <p:nvPr/>
          </p:nvSpPr>
          <p:spPr>
            <a:xfrm>
              <a:off x="4440212" y="1326375"/>
              <a:ext cx="3990564" cy="3466052"/>
            </a:xfrm>
            <a:custGeom>
              <a:rect b="b" l="l" r="r" t="t"/>
              <a:pathLst>
                <a:path extrusionOk="0" h="146139" w="168254">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 name="Google Shape;1294;p52"/>
            <p:cNvGrpSpPr/>
            <p:nvPr/>
          </p:nvGrpSpPr>
          <p:grpSpPr>
            <a:xfrm>
              <a:off x="4585790" y="1486990"/>
              <a:ext cx="218367" cy="218367"/>
              <a:chOff x="4274674" y="1346251"/>
              <a:chExt cx="230175" cy="230175"/>
            </a:xfrm>
          </p:grpSpPr>
          <p:sp>
            <p:nvSpPr>
              <p:cNvPr id="1295" name="Google Shape;1295;p52"/>
              <p:cNvSpPr/>
              <p:nvPr/>
            </p:nvSpPr>
            <p:spPr>
              <a:xfrm>
                <a:off x="4274674" y="1346251"/>
                <a:ext cx="230175" cy="230175"/>
              </a:xfrm>
              <a:custGeom>
                <a:rect b="b" l="l" r="r" t="t"/>
                <a:pathLst>
                  <a:path extrusionOk="0" h="9207" w="9207">
                    <a:moveTo>
                      <a:pt x="4603" y="0"/>
                    </a:moveTo>
                    <a:cubicBezTo>
                      <a:pt x="2035" y="0"/>
                      <a:pt x="0" y="2069"/>
                      <a:pt x="0" y="4604"/>
                    </a:cubicBezTo>
                    <a:cubicBezTo>
                      <a:pt x="0" y="7139"/>
                      <a:pt x="2035" y="9207"/>
                      <a:pt x="4603" y="9207"/>
                    </a:cubicBezTo>
                    <a:cubicBezTo>
                      <a:pt x="7139" y="9207"/>
                      <a:pt x="9207" y="7139"/>
                      <a:pt x="9207" y="4604"/>
                    </a:cubicBezTo>
                    <a:cubicBezTo>
                      <a:pt x="9207" y="2069"/>
                      <a:pt x="7139" y="0"/>
                      <a:pt x="4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2"/>
              <p:cNvSpPr/>
              <p:nvPr/>
            </p:nvSpPr>
            <p:spPr>
              <a:xfrm>
                <a:off x="4362224" y="1406301"/>
                <a:ext cx="50900" cy="50875"/>
              </a:xfrm>
              <a:custGeom>
                <a:rect b="b" l="l" r="r" t="t"/>
                <a:pathLst>
                  <a:path extrusionOk="0" h="2035" w="2036">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2"/>
              <p:cNvSpPr/>
              <p:nvPr/>
            </p:nvSpPr>
            <p:spPr>
              <a:xfrm>
                <a:off x="4345549" y="1461326"/>
                <a:ext cx="88425" cy="51725"/>
              </a:xfrm>
              <a:custGeom>
                <a:rect b="b" l="l" r="r" t="t"/>
                <a:pathLst>
                  <a:path extrusionOk="0" h="2069" w="3537">
                    <a:moveTo>
                      <a:pt x="1768" y="1"/>
                    </a:moveTo>
                    <a:cubicBezTo>
                      <a:pt x="768" y="1"/>
                      <a:pt x="0" y="801"/>
                      <a:pt x="0" y="1802"/>
                    </a:cubicBezTo>
                    <a:lnTo>
                      <a:pt x="0" y="2069"/>
                    </a:lnTo>
                    <a:lnTo>
                      <a:pt x="3536" y="2069"/>
                    </a:lnTo>
                    <a:lnTo>
                      <a:pt x="3536" y="1802"/>
                    </a:lnTo>
                    <a:cubicBezTo>
                      <a:pt x="3536" y="801"/>
                      <a:pt x="2736" y="1"/>
                      <a:pt x="17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 name="Google Shape;1298;p52"/>
            <p:cNvSpPr/>
            <p:nvPr/>
          </p:nvSpPr>
          <p:spPr>
            <a:xfrm>
              <a:off x="4948930" y="1543152"/>
              <a:ext cx="890047" cy="99710"/>
            </a:xfrm>
            <a:custGeom>
              <a:rect b="b" l="l" r="r" t="t"/>
              <a:pathLst>
                <a:path extrusionOk="0" h="4471" w="37527">
                  <a:moveTo>
                    <a:pt x="2235" y="1"/>
                  </a:moveTo>
                  <a:cubicBezTo>
                    <a:pt x="1001" y="1"/>
                    <a:pt x="0" y="1001"/>
                    <a:pt x="0" y="2236"/>
                  </a:cubicBezTo>
                  <a:cubicBezTo>
                    <a:pt x="0" y="3470"/>
                    <a:pt x="1001" y="4471"/>
                    <a:pt x="2235" y="4471"/>
                  </a:cubicBezTo>
                  <a:lnTo>
                    <a:pt x="35292" y="4471"/>
                  </a:lnTo>
                  <a:cubicBezTo>
                    <a:pt x="36526" y="4471"/>
                    <a:pt x="37527" y="3470"/>
                    <a:pt x="37527" y="2236"/>
                  </a:cubicBezTo>
                  <a:cubicBezTo>
                    <a:pt x="37527" y="1001"/>
                    <a:pt x="36526" y="1"/>
                    <a:pt x="35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99" name="Google Shape;1299;p52"/>
          <p:cNvPicPr preferRelativeResize="0"/>
          <p:nvPr/>
        </p:nvPicPr>
        <p:blipFill rotWithShape="1">
          <a:blip r:embed="rId3">
            <a:alphaModFix/>
          </a:blip>
          <a:srcRect b="8331" l="0" r="0" t="9180"/>
          <a:stretch/>
        </p:blipFill>
        <p:spPr>
          <a:xfrm>
            <a:off x="4585701" y="1907200"/>
            <a:ext cx="3693020" cy="2030420"/>
          </a:xfrm>
          <a:prstGeom prst="rect">
            <a:avLst/>
          </a:prstGeom>
          <a:noFill/>
          <a:ln>
            <a:noFill/>
          </a:ln>
        </p:spPr>
      </p:pic>
      <p:sp>
        <p:nvSpPr>
          <p:cNvPr id="1300" name="Google Shape;1300;p52"/>
          <p:cNvSpPr txBox="1"/>
          <p:nvPr>
            <p:ph type="title"/>
          </p:nvPr>
        </p:nvSpPr>
        <p:spPr>
          <a:xfrm>
            <a:off x="713225" y="557784"/>
            <a:ext cx="7717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1301" name="Google Shape;1301;p52"/>
          <p:cNvSpPr txBox="1"/>
          <p:nvPr>
            <p:ph idx="4294967295" type="subTitle"/>
          </p:nvPr>
        </p:nvSpPr>
        <p:spPr>
          <a:xfrm>
            <a:off x="713225" y="1326375"/>
            <a:ext cx="2307000" cy="1854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accent6"/>
                </a:solidFill>
              </a:rPr>
              <a:t>Insert your multimedia content here. </a:t>
            </a:r>
            <a:r>
              <a:rPr lang="en"/>
              <a:t>You can replace the image on the screen with your own work. Just right-click on it and select “Replace image”</a:t>
            </a:r>
            <a:endParaRPr>
              <a:solidFill>
                <a:schemeClr val="accent6"/>
              </a:solidFill>
            </a:endParaRPr>
          </a:p>
        </p:txBody>
      </p:sp>
      <p:grpSp>
        <p:nvGrpSpPr>
          <p:cNvPr id="1302" name="Google Shape;1302;p52"/>
          <p:cNvGrpSpPr/>
          <p:nvPr/>
        </p:nvGrpSpPr>
        <p:grpSpPr>
          <a:xfrm>
            <a:off x="3406870" y="557777"/>
            <a:ext cx="3134765" cy="330548"/>
            <a:chOff x="4106184" y="4184935"/>
            <a:chExt cx="958908" cy="101116"/>
          </a:xfrm>
        </p:grpSpPr>
        <p:sp>
          <p:nvSpPr>
            <p:cNvPr id="1303" name="Google Shape;1303;p52"/>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2"/>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08" name="Shape 1308"/>
        <p:cNvGrpSpPr/>
        <p:nvPr/>
      </p:nvGrpSpPr>
      <p:grpSpPr>
        <a:xfrm>
          <a:off x="0" y="0"/>
          <a:ext cx="0" cy="0"/>
          <a:chOff x="0" y="0"/>
          <a:chExt cx="0" cy="0"/>
        </a:xfrm>
      </p:grpSpPr>
      <p:sp>
        <p:nvSpPr>
          <p:cNvPr id="1309" name="Google Shape;1309;p53"/>
          <p:cNvSpPr txBox="1"/>
          <p:nvPr>
            <p:ph type="title"/>
          </p:nvPr>
        </p:nvSpPr>
        <p:spPr>
          <a:xfrm>
            <a:off x="713225" y="3794425"/>
            <a:ext cx="7717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 picture is worth </a:t>
            </a:r>
            <a:r>
              <a:rPr b="0" lang="en">
                <a:highlight>
                  <a:schemeClr val="accent1"/>
                </a:highlight>
              </a:rPr>
              <a:t>a thousand words</a:t>
            </a:r>
            <a:endParaRPr b="0">
              <a:highlight>
                <a:schemeClr val="accent1"/>
              </a:highlight>
            </a:endParaRPr>
          </a:p>
        </p:txBody>
      </p:sp>
      <p:grpSp>
        <p:nvGrpSpPr>
          <p:cNvPr id="1310" name="Google Shape;1310;p53"/>
          <p:cNvGrpSpPr/>
          <p:nvPr/>
        </p:nvGrpSpPr>
        <p:grpSpPr>
          <a:xfrm rot="5400000">
            <a:off x="8068407" y="4071449"/>
            <a:ext cx="1076674" cy="748281"/>
            <a:chOff x="7733225" y="345125"/>
            <a:chExt cx="1083500" cy="753025"/>
          </a:xfrm>
        </p:grpSpPr>
        <p:sp>
          <p:nvSpPr>
            <p:cNvPr id="1311" name="Google Shape;1311;p53"/>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3"/>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3"/>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3"/>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3"/>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3"/>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3"/>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3"/>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3"/>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3"/>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3"/>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3"/>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3"/>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3"/>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3"/>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3"/>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3"/>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3"/>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53"/>
          <p:cNvGrpSpPr/>
          <p:nvPr/>
        </p:nvGrpSpPr>
        <p:grpSpPr>
          <a:xfrm>
            <a:off x="410388" y="118475"/>
            <a:ext cx="1455515" cy="649000"/>
            <a:chOff x="1442900" y="515900"/>
            <a:chExt cx="1167775" cy="520700"/>
          </a:xfrm>
        </p:grpSpPr>
        <p:sp>
          <p:nvSpPr>
            <p:cNvPr id="1330" name="Google Shape;1330;p53"/>
            <p:cNvSpPr/>
            <p:nvPr/>
          </p:nvSpPr>
          <p:spPr>
            <a:xfrm>
              <a:off x="1442900" y="515900"/>
              <a:ext cx="34400" cy="34975"/>
            </a:xfrm>
            <a:custGeom>
              <a:rect b="b" l="l" r="r" t="t"/>
              <a:pathLst>
                <a:path extrusionOk="0" h="1399" w="1376">
                  <a:moveTo>
                    <a:pt x="688" y="1"/>
                  </a:moveTo>
                  <a:cubicBezTo>
                    <a:pt x="311" y="1"/>
                    <a:pt x="1" y="311"/>
                    <a:pt x="1" y="711"/>
                  </a:cubicBezTo>
                  <a:cubicBezTo>
                    <a:pt x="1" y="1088"/>
                    <a:pt x="311" y="1398"/>
                    <a:pt x="688" y="1398"/>
                  </a:cubicBezTo>
                  <a:cubicBezTo>
                    <a:pt x="1065" y="1398"/>
                    <a:pt x="1376" y="1088"/>
                    <a:pt x="1376" y="711"/>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3"/>
            <p:cNvSpPr/>
            <p:nvPr/>
          </p:nvSpPr>
          <p:spPr>
            <a:xfrm>
              <a:off x="1523850" y="59687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3"/>
            <p:cNvSpPr/>
            <p:nvPr/>
          </p:nvSpPr>
          <p:spPr>
            <a:xfrm>
              <a:off x="1604800" y="515900"/>
              <a:ext cx="34425" cy="34975"/>
            </a:xfrm>
            <a:custGeom>
              <a:rect b="b" l="l" r="r" t="t"/>
              <a:pathLst>
                <a:path extrusionOk="0" h="1399" w="1377">
                  <a:moveTo>
                    <a:pt x="688" y="1"/>
                  </a:moveTo>
                  <a:cubicBezTo>
                    <a:pt x="311" y="1"/>
                    <a:pt x="1" y="311"/>
                    <a:pt x="1" y="711"/>
                  </a:cubicBezTo>
                  <a:cubicBezTo>
                    <a:pt x="1" y="1088"/>
                    <a:pt x="311" y="1398"/>
                    <a:pt x="688" y="1398"/>
                  </a:cubicBezTo>
                  <a:cubicBezTo>
                    <a:pt x="1066" y="1398"/>
                    <a:pt x="1376" y="1088"/>
                    <a:pt x="1376" y="711"/>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3"/>
            <p:cNvSpPr/>
            <p:nvPr/>
          </p:nvSpPr>
          <p:spPr>
            <a:xfrm>
              <a:off x="16857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3"/>
            <p:cNvSpPr/>
            <p:nvPr/>
          </p:nvSpPr>
          <p:spPr>
            <a:xfrm>
              <a:off x="1766725" y="515900"/>
              <a:ext cx="34400" cy="34975"/>
            </a:xfrm>
            <a:custGeom>
              <a:rect b="b" l="l" r="r" t="t"/>
              <a:pathLst>
                <a:path extrusionOk="0" h="1399" w="1376">
                  <a:moveTo>
                    <a:pt x="688" y="1"/>
                  </a:moveTo>
                  <a:cubicBezTo>
                    <a:pt x="311" y="1"/>
                    <a:pt x="0" y="311"/>
                    <a:pt x="0" y="711"/>
                  </a:cubicBezTo>
                  <a:cubicBezTo>
                    <a:pt x="0" y="1088"/>
                    <a:pt x="311" y="1398"/>
                    <a:pt x="688" y="1398"/>
                  </a:cubicBezTo>
                  <a:cubicBezTo>
                    <a:pt x="1065" y="1398"/>
                    <a:pt x="1375" y="1088"/>
                    <a:pt x="1375" y="711"/>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3"/>
            <p:cNvSpPr/>
            <p:nvPr/>
          </p:nvSpPr>
          <p:spPr>
            <a:xfrm>
              <a:off x="18476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3"/>
            <p:cNvSpPr/>
            <p:nvPr/>
          </p:nvSpPr>
          <p:spPr>
            <a:xfrm>
              <a:off x="1928075" y="515900"/>
              <a:ext cx="34950" cy="34975"/>
            </a:xfrm>
            <a:custGeom>
              <a:rect b="b" l="l" r="r" t="t"/>
              <a:pathLst>
                <a:path extrusionOk="0" h="1399" w="1398">
                  <a:moveTo>
                    <a:pt x="710" y="1"/>
                  </a:moveTo>
                  <a:cubicBezTo>
                    <a:pt x="311" y="1"/>
                    <a:pt x="0" y="311"/>
                    <a:pt x="0" y="711"/>
                  </a:cubicBezTo>
                  <a:cubicBezTo>
                    <a:pt x="0" y="1088"/>
                    <a:pt x="311" y="1398"/>
                    <a:pt x="710" y="1398"/>
                  </a:cubicBezTo>
                  <a:cubicBezTo>
                    <a:pt x="1087" y="1398"/>
                    <a:pt x="1398" y="1088"/>
                    <a:pt x="1398" y="711"/>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3"/>
            <p:cNvSpPr/>
            <p:nvPr/>
          </p:nvSpPr>
          <p:spPr>
            <a:xfrm>
              <a:off x="2009025" y="596875"/>
              <a:ext cx="34950" cy="34950"/>
            </a:xfrm>
            <a:custGeom>
              <a:rect b="b" l="l" r="r" t="t"/>
              <a:pathLst>
                <a:path extrusionOk="0" h="1398" w="1398">
                  <a:moveTo>
                    <a:pt x="710" y="0"/>
                  </a:moveTo>
                  <a:cubicBezTo>
                    <a:pt x="311" y="0"/>
                    <a:pt x="1" y="311"/>
                    <a:pt x="1" y="710"/>
                  </a:cubicBezTo>
                  <a:cubicBezTo>
                    <a:pt x="1"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3"/>
            <p:cNvSpPr/>
            <p:nvPr/>
          </p:nvSpPr>
          <p:spPr>
            <a:xfrm>
              <a:off x="2089975" y="515900"/>
              <a:ext cx="34975" cy="34975"/>
            </a:xfrm>
            <a:custGeom>
              <a:rect b="b" l="l" r="r" t="t"/>
              <a:pathLst>
                <a:path extrusionOk="0" h="1399" w="1399">
                  <a:moveTo>
                    <a:pt x="711" y="1"/>
                  </a:moveTo>
                  <a:cubicBezTo>
                    <a:pt x="311" y="1"/>
                    <a:pt x="1" y="311"/>
                    <a:pt x="1" y="711"/>
                  </a:cubicBezTo>
                  <a:cubicBezTo>
                    <a:pt x="1" y="1088"/>
                    <a:pt x="311" y="1398"/>
                    <a:pt x="711" y="1398"/>
                  </a:cubicBezTo>
                  <a:cubicBezTo>
                    <a:pt x="1088" y="1398"/>
                    <a:pt x="1398" y="1088"/>
                    <a:pt x="1398" y="711"/>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3"/>
            <p:cNvSpPr/>
            <p:nvPr/>
          </p:nvSpPr>
          <p:spPr>
            <a:xfrm>
              <a:off x="2170950" y="59687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7" y="1087"/>
                    <a:pt x="1397" y="710"/>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3"/>
            <p:cNvSpPr/>
            <p:nvPr/>
          </p:nvSpPr>
          <p:spPr>
            <a:xfrm>
              <a:off x="2251900" y="515900"/>
              <a:ext cx="34950" cy="34975"/>
            </a:xfrm>
            <a:custGeom>
              <a:rect b="b" l="l" r="r" t="t"/>
              <a:pathLst>
                <a:path extrusionOk="0" h="1399" w="1398">
                  <a:moveTo>
                    <a:pt x="688" y="1"/>
                  </a:moveTo>
                  <a:cubicBezTo>
                    <a:pt x="311" y="1"/>
                    <a:pt x="0" y="311"/>
                    <a:pt x="0" y="711"/>
                  </a:cubicBezTo>
                  <a:cubicBezTo>
                    <a:pt x="0" y="1088"/>
                    <a:pt x="311" y="1398"/>
                    <a:pt x="688" y="1398"/>
                  </a:cubicBezTo>
                  <a:cubicBezTo>
                    <a:pt x="1087" y="1398"/>
                    <a:pt x="1397" y="1088"/>
                    <a:pt x="1397" y="711"/>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3"/>
            <p:cNvSpPr/>
            <p:nvPr/>
          </p:nvSpPr>
          <p:spPr>
            <a:xfrm>
              <a:off x="2332850" y="59687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3"/>
            <p:cNvSpPr/>
            <p:nvPr/>
          </p:nvSpPr>
          <p:spPr>
            <a:xfrm>
              <a:off x="2413800" y="515900"/>
              <a:ext cx="34950" cy="34975"/>
            </a:xfrm>
            <a:custGeom>
              <a:rect b="b" l="l" r="r" t="t"/>
              <a:pathLst>
                <a:path extrusionOk="0" h="1399" w="1398">
                  <a:moveTo>
                    <a:pt x="688" y="1"/>
                  </a:moveTo>
                  <a:cubicBezTo>
                    <a:pt x="311" y="1"/>
                    <a:pt x="1" y="311"/>
                    <a:pt x="1" y="711"/>
                  </a:cubicBezTo>
                  <a:cubicBezTo>
                    <a:pt x="1" y="1088"/>
                    <a:pt x="311" y="1398"/>
                    <a:pt x="688" y="1398"/>
                  </a:cubicBezTo>
                  <a:cubicBezTo>
                    <a:pt x="1087" y="1398"/>
                    <a:pt x="1398" y="1088"/>
                    <a:pt x="1398" y="711"/>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3"/>
            <p:cNvSpPr/>
            <p:nvPr/>
          </p:nvSpPr>
          <p:spPr>
            <a:xfrm>
              <a:off x="2494750" y="59687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3"/>
            <p:cNvSpPr/>
            <p:nvPr/>
          </p:nvSpPr>
          <p:spPr>
            <a:xfrm>
              <a:off x="2575700" y="515900"/>
              <a:ext cx="34975" cy="34975"/>
            </a:xfrm>
            <a:custGeom>
              <a:rect b="b" l="l" r="r" t="t"/>
              <a:pathLst>
                <a:path extrusionOk="0" h="1399" w="1399">
                  <a:moveTo>
                    <a:pt x="688" y="1"/>
                  </a:moveTo>
                  <a:cubicBezTo>
                    <a:pt x="311" y="1"/>
                    <a:pt x="1" y="311"/>
                    <a:pt x="1" y="711"/>
                  </a:cubicBezTo>
                  <a:cubicBezTo>
                    <a:pt x="1" y="1088"/>
                    <a:pt x="311" y="1398"/>
                    <a:pt x="688" y="1398"/>
                  </a:cubicBezTo>
                  <a:cubicBezTo>
                    <a:pt x="1065" y="1398"/>
                    <a:pt x="1398" y="1088"/>
                    <a:pt x="1398" y="711"/>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3"/>
            <p:cNvSpPr/>
            <p:nvPr/>
          </p:nvSpPr>
          <p:spPr>
            <a:xfrm>
              <a:off x="1442900" y="67782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3"/>
            <p:cNvSpPr/>
            <p:nvPr/>
          </p:nvSpPr>
          <p:spPr>
            <a:xfrm>
              <a:off x="1523850" y="758775"/>
              <a:ext cx="34400" cy="34950"/>
            </a:xfrm>
            <a:custGeom>
              <a:rect b="b" l="l" r="r" t="t"/>
              <a:pathLst>
                <a:path extrusionOk="0" h="1398" w="1376">
                  <a:moveTo>
                    <a:pt x="688" y="0"/>
                  </a:moveTo>
                  <a:cubicBezTo>
                    <a:pt x="311" y="0"/>
                    <a:pt x="1" y="311"/>
                    <a:pt x="1" y="688"/>
                  </a:cubicBezTo>
                  <a:cubicBezTo>
                    <a:pt x="1"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3"/>
            <p:cNvSpPr/>
            <p:nvPr/>
          </p:nvSpPr>
          <p:spPr>
            <a:xfrm>
              <a:off x="1604800" y="677825"/>
              <a:ext cx="34425" cy="34950"/>
            </a:xfrm>
            <a:custGeom>
              <a:rect b="b" l="l" r="r" t="t"/>
              <a:pathLst>
                <a:path extrusionOk="0" h="1398" w="1377">
                  <a:moveTo>
                    <a:pt x="688" y="0"/>
                  </a:moveTo>
                  <a:cubicBezTo>
                    <a:pt x="311" y="0"/>
                    <a:pt x="1" y="311"/>
                    <a:pt x="1" y="710"/>
                  </a:cubicBezTo>
                  <a:cubicBezTo>
                    <a:pt x="1" y="1087"/>
                    <a:pt x="311" y="1397"/>
                    <a:pt x="688" y="1397"/>
                  </a:cubicBezTo>
                  <a:cubicBezTo>
                    <a:pt x="1066" y="1397"/>
                    <a:pt x="1376" y="1087"/>
                    <a:pt x="1376" y="710"/>
                  </a:cubicBezTo>
                  <a:cubicBezTo>
                    <a:pt x="1376" y="311"/>
                    <a:pt x="1066"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3"/>
            <p:cNvSpPr/>
            <p:nvPr/>
          </p:nvSpPr>
          <p:spPr>
            <a:xfrm>
              <a:off x="16857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5" y="1087"/>
                    <a:pt x="1375" y="688"/>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3"/>
            <p:cNvSpPr/>
            <p:nvPr/>
          </p:nvSpPr>
          <p:spPr>
            <a:xfrm>
              <a:off x="1766725" y="67782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3"/>
            <p:cNvSpPr/>
            <p:nvPr/>
          </p:nvSpPr>
          <p:spPr>
            <a:xfrm>
              <a:off x="18476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3"/>
            <p:cNvSpPr/>
            <p:nvPr/>
          </p:nvSpPr>
          <p:spPr>
            <a:xfrm>
              <a:off x="1928075" y="67782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3"/>
            <p:cNvSpPr/>
            <p:nvPr/>
          </p:nvSpPr>
          <p:spPr>
            <a:xfrm>
              <a:off x="2009025" y="758775"/>
              <a:ext cx="34950" cy="34950"/>
            </a:xfrm>
            <a:custGeom>
              <a:rect b="b" l="l" r="r" t="t"/>
              <a:pathLst>
                <a:path extrusionOk="0" h="1398" w="1398">
                  <a:moveTo>
                    <a:pt x="710" y="0"/>
                  </a:moveTo>
                  <a:cubicBezTo>
                    <a:pt x="311" y="0"/>
                    <a:pt x="1" y="311"/>
                    <a:pt x="1" y="688"/>
                  </a:cubicBezTo>
                  <a:cubicBezTo>
                    <a:pt x="1" y="1087"/>
                    <a:pt x="311" y="1398"/>
                    <a:pt x="710" y="1398"/>
                  </a:cubicBezTo>
                  <a:cubicBezTo>
                    <a:pt x="1087" y="1398"/>
                    <a:pt x="1398" y="1087"/>
                    <a:pt x="1398" y="688"/>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3"/>
            <p:cNvSpPr/>
            <p:nvPr/>
          </p:nvSpPr>
          <p:spPr>
            <a:xfrm>
              <a:off x="2089975" y="677825"/>
              <a:ext cx="34975" cy="34950"/>
            </a:xfrm>
            <a:custGeom>
              <a:rect b="b" l="l" r="r" t="t"/>
              <a:pathLst>
                <a:path extrusionOk="0" h="1398" w="1399">
                  <a:moveTo>
                    <a:pt x="711" y="0"/>
                  </a:moveTo>
                  <a:cubicBezTo>
                    <a:pt x="311" y="0"/>
                    <a:pt x="1" y="311"/>
                    <a:pt x="1" y="710"/>
                  </a:cubicBezTo>
                  <a:cubicBezTo>
                    <a:pt x="1" y="1087"/>
                    <a:pt x="311" y="1397"/>
                    <a:pt x="711" y="1397"/>
                  </a:cubicBezTo>
                  <a:cubicBezTo>
                    <a:pt x="1088" y="1397"/>
                    <a:pt x="1398" y="1087"/>
                    <a:pt x="1398" y="710"/>
                  </a:cubicBezTo>
                  <a:cubicBezTo>
                    <a:pt x="1398" y="311"/>
                    <a:pt x="1088" y="0"/>
                    <a:pt x="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3"/>
            <p:cNvSpPr/>
            <p:nvPr/>
          </p:nvSpPr>
          <p:spPr>
            <a:xfrm>
              <a:off x="2170950" y="758775"/>
              <a:ext cx="34950" cy="34950"/>
            </a:xfrm>
            <a:custGeom>
              <a:rect b="b" l="l" r="r" t="t"/>
              <a:pathLst>
                <a:path extrusionOk="0" h="1398" w="1398">
                  <a:moveTo>
                    <a:pt x="710" y="0"/>
                  </a:moveTo>
                  <a:cubicBezTo>
                    <a:pt x="311" y="0"/>
                    <a:pt x="0" y="311"/>
                    <a:pt x="0" y="688"/>
                  </a:cubicBezTo>
                  <a:cubicBezTo>
                    <a:pt x="0" y="1087"/>
                    <a:pt x="311" y="1398"/>
                    <a:pt x="710" y="1398"/>
                  </a:cubicBezTo>
                  <a:cubicBezTo>
                    <a:pt x="1087" y="1398"/>
                    <a:pt x="1397" y="1087"/>
                    <a:pt x="1397" y="688"/>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3"/>
            <p:cNvSpPr/>
            <p:nvPr/>
          </p:nvSpPr>
          <p:spPr>
            <a:xfrm>
              <a:off x="2251900" y="67782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7" y="1087"/>
                    <a:pt x="1397" y="710"/>
                  </a:cubicBezTo>
                  <a:cubicBezTo>
                    <a:pt x="1397"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3"/>
            <p:cNvSpPr/>
            <p:nvPr/>
          </p:nvSpPr>
          <p:spPr>
            <a:xfrm>
              <a:off x="2332850" y="758775"/>
              <a:ext cx="34950" cy="34950"/>
            </a:xfrm>
            <a:custGeom>
              <a:rect b="b" l="l" r="r" t="t"/>
              <a:pathLst>
                <a:path extrusionOk="0" h="1398" w="1398">
                  <a:moveTo>
                    <a:pt x="688" y="0"/>
                  </a:moveTo>
                  <a:cubicBezTo>
                    <a:pt x="311" y="0"/>
                    <a:pt x="0" y="311"/>
                    <a:pt x="0" y="688"/>
                  </a:cubicBezTo>
                  <a:cubicBezTo>
                    <a:pt x="0"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3"/>
            <p:cNvSpPr/>
            <p:nvPr/>
          </p:nvSpPr>
          <p:spPr>
            <a:xfrm>
              <a:off x="2413800" y="67782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3"/>
            <p:cNvSpPr/>
            <p:nvPr/>
          </p:nvSpPr>
          <p:spPr>
            <a:xfrm>
              <a:off x="2494750" y="758775"/>
              <a:ext cx="34950" cy="34950"/>
            </a:xfrm>
            <a:custGeom>
              <a:rect b="b" l="l" r="r" t="t"/>
              <a:pathLst>
                <a:path extrusionOk="0" h="1398" w="1398">
                  <a:moveTo>
                    <a:pt x="688" y="0"/>
                  </a:moveTo>
                  <a:cubicBezTo>
                    <a:pt x="311" y="0"/>
                    <a:pt x="1" y="311"/>
                    <a:pt x="1" y="688"/>
                  </a:cubicBezTo>
                  <a:cubicBezTo>
                    <a:pt x="1"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3"/>
            <p:cNvSpPr/>
            <p:nvPr/>
          </p:nvSpPr>
          <p:spPr>
            <a:xfrm>
              <a:off x="2575700" y="677825"/>
              <a:ext cx="34975" cy="34950"/>
            </a:xfrm>
            <a:custGeom>
              <a:rect b="b" l="l" r="r" t="t"/>
              <a:pathLst>
                <a:path extrusionOk="0" h="1398" w="1399">
                  <a:moveTo>
                    <a:pt x="688" y="0"/>
                  </a:moveTo>
                  <a:cubicBezTo>
                    <a:pt x="311" y="0"/>
                    <a:pt x="1" y="311"/>
                    <a:pt x="1" y="710"/>
                  </a:cubicBezTo>
                  <a:cubicBezTo>
                    <a:pt x="1" y="1087"/>
                    <a:pt x="311" y="1397"/>
                    <a:pt x="688" y="1397"/>
                  </a:cubicBezTo>
                  <a:cubicBezTo>
                    <a:pt x="1065" y="1397"/>
                    <a:pt x="1398" y="1087"/>
                    <a:pt x="1398" y="710"/>
                  </a:cubicBezTo>
                  <a:cubicBezTo>
                    <a:pt x="1398"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3"/>
            <p:cNvSpPr/>
            <p:nvPr/>
          </p:nvSpPr>
          <p:spPr>
            <a:xfrm>
              <a:off x="1442900" y="839725"/>
              <a:ext cx="34400" cy="34950"/>
            </a:xfrm>
            <a:custGeom>
              <a:rect b="b" l="l" r="r" t="t"/>
              <a:pathLst>
                <a:path extrusionOk="0" h="1398" w="1376">
                  <a:moveTo>
                    <a:pt x="688" y="1"/>
                  </a:moveTo>
                  <a:cubicBezTo>
                    <a:pt x="311" y="1"/>
                    <a:pt x="1" y="311"/>
                    <a:pt x="1" y="688"/>
                  </a:cubicBezTo>
                  <a:cubicBezTo>
                    <a:pt x="1" y="1087"/>
                    <a:pt x="311" y="1398"/>
                    <a:pt x="688" y="1398"/>
                  </a:cubicBezTo>
                  <a:cubicBezTo>
                    <a:pt x="1065" y="1398"/>
                    <a:pt x="1376" y="1087"/>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3"/>
            <p:cNvSpPr/>
            <p:nvPr/>
          </p:nvSpPr>
          <p:spPr>
            <a:xfrm>
              <a:off x="1523850" y="92067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3"/>
            <p:cNvSpPr/>
            <p:nvPr/>
          </p:nvSpPr>
          <p:spPr>
            <a:xfrm>
              <a:off x="1604800" y="839725"/>
              <a:ext cx="34425" cy="34950"/>
            </a:xfrm>
            <a:custGeom>
              <a:rect b="b" l="l" r="r" t="t"/>
              <a:pathLst>
                <a:path extrusionOk="0" h="1398" w="1377">
                  <a:moveTo>
                    <a:pt x="688" y="1"/>
                  </a:moveTo>
                  <a:cubicBezTo>
                    <a:pt x="311" y="1"/>
                    <a:pt x="1" y="311"/>
                    <a:pt x="1" y="688"/>
                  </a:cubicBezTo>
                  <a:cubicBezTo>
                    <a:pt x="1" y="1087"/>
                    <a:pt x="311" y="1398"/>
                    <a:pt x="688" y="1398"/>
                  </a:cubicBezTo>
                  <a:cubicBezTo>
                    <a:pt x="1066" y="1398"/>
                    <a:pt x="1376" y="1087"/>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3"/>
            <p:cNvSpPr/>
            <p:nvPr/>
          </p:nvSpPr>
          <p:spPr>
            <a:xfrm>
              <a:off x="16857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3"/>
            <p:cNvSpPr/>
            <p:nvPr/>
          </p:nvSpPr>
          <p:spPr>
            <a:xfrm>
              <a:off x="1766725" y="839725"/>
              <a:ext cx="34400" cy="34950"/>
            </a:xfrm>
            <a:custGeom>
              <a:rect b="b" l="l" r="r" t="t"/>
              <a:pathLst>
                <a:path extrusionOk="0" h="1398" w="1376">
                  <a:moveTo>
                    <a:pt x="688" y="1"/>
                  </a:moveTo>
                  <a:cubicBezTo>
                    <a:pt x="311" y="1"/>
                    <a:pt x="0" y="311"/>
                    <a:pt x="0" y="688"/>
                  </a:cubicBezTo>
                  <a:cubicBezTo>
                    <a:pt x="0" y="1087"/>
                    <a:pt x="311" y="1398"/>
                    <a:pt x="688" y="1398"/>
                  </a:cubicBezTo>
                  <a:cubicBezTo>
                    <a:pt x="1065" y="1398"/>
                    <a:pt x="1375" y="1087"/>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3"/>
            <p:cNvSpPr/>
            <p:nvPr/>
          </p:nvSpPr>
          <p:spPr>
            <a:xfrm>
              <a:off x="18476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3"/>
            <p:cNvSpPr/>
            <p:nvPr/>
          </p:nvSpPr>
          <p:spPr>
            <a:xfrm>
              <a:off x="1928075" y="839725"/>
              <a:ext cx="34950" cy="34950"/>
            </a:xfrm>
            <a:custGeom>
              <a:rect b="b" l="l" r="r" t="t"/>
              <a:pathLst>
                <a:path extrusionOk="0" h="1398" w="1398">
                  <a:moveTo>
                    <a:pt x="710" y="1"/>
                  </a:moveTo>
                  <a:cubicBezTo>
                    <a:pt x="311" y="1"/>
                    <a:pt x="0" y="311"/>
                    <a:pt x="0" y="688"/>
                  </a:cubicBezTo>
                  <a:cubicBezTo>
                    <a:pt x="0" y="1087"/>
                    <a:pt x="311" y="1398"/>
                    <a:pt x="710" y="1398"/>
                  </a:cubicBezTo>
                  <a:cubicBezTo>
                    <a:pt x="1087" y="1398"/>
                    <a:pt x="1398" y="1087"/>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3"/>
            <p:cNvSpPr/>
            <p:nvPr/>
          </p:nvSpPr>
          <p:spPr>
            <a:xfrm>
              <a:off x="2009025" y="920675"/>
              <a:ext cx="34950" cy="34975"/>
            </a:xfrm>
            <a:custGeom>
              <a:rect b="b" l="l" r="r" t="t"/>
              <a:pathLst>
                <a:path extrusionOk="0" h="1399" w="1398">
                  <a:moveTo>
                    <a:pt x="710" y="1"/>
                  </a:moveTo>
                  <a:cubicBezTo>
                    <a:pt x="311" y="1"/>
                    <a:pt x="1" y="311"/>
                    <a:pt x="1" y="688"/>
                  </a:cubicBezTo>
                  <a:cubicBezTo>
                    <a:pt x="1"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3"/>
            <p:cNvSpPr/>
            <p:nvPr/>
          </p:nvSpPr>
          <p:spPr>
            <a:xfrm>
              <a:off x="2089975" y="839725"/>
              <a:ext cx="34975" cy="34950"/>
            </a:xfrm>
            <a:custGeom>
              <a:rect b="b" l="l" r="r" t="t"/>
              <a:pathLst>
                <a:path extrusionOk="0" h="1398" w="1399">
                  <a:moveTo>
                    <a:pt x="711" y="1"/>
                  </a:moveTo>
                  <a:cubicBezTo>
                    <a:pt x="311" y="1"/>
                    <a:pt x="1" y="311"/>
                    <a:pt x="1" y="688"/>
                  </a:cubicBezTo>
                  <a:cubicBezTo>
                    <a:pt x="1" y="1087"/>
                    <a:pt x="311" y="1398"/>
                    <a:pt x="711" y="1398"/>
                  </a:cubicBezTo>
                  <a:cubicBezTo>
                    <a:pt x="1088" y="1398"/>
                    <a:pt x="1398" y="1087"/>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3"/>
            <p:cNvSpPr/>
            <p:nvPr/>
          </p:nvSpPr>
          <p:spPr>
            <a:xfrm>
              <a:off x="2170950" y="92067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7" y="1088"/>
                    <a:pt x="1397" y="688"/>
                  </a:cubicBezTo>
                  <a:cubicBezTo>
                    <a:pt x="1397"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3"/>
            <p:cNvSpPr/>
            <p:nvPr/>
          </p:nvSpPr>
          <p:spPr>
            <a:xfrm>
              <a:off x="2251900" y="839725"/>
              <a:ext cx="34950" cy="34950"/>
            </a:xfrm>
            <a:custGeom>
              <a:rect b="b" l="l" r="r" t="t"/>
              <a:pathLst>
                <a:path extrusionOk="0" h="1398" w="1398">
                  <a:moveTo>
                    <a:pt x="688" y="1"/>
                  </a:moveTo>
                  <a:cubicBezTo>
                    <a:pt x="311" y="1"/>
                    <a:pt x="0" y="311"/>
                    <a:pt x="0" y="688"/>
                  </a:cubicBezTo>
                  <a:cubicBezTo>
                    <a:pt x="0" y="1087"/>
                    <a:pt x="311" y="1398"/>
                    <a:pt x="688" y="1398"/>
                  </a:cubicBezTo>
                  <a:cubicBezTo>
                    <a:pt x="1087" y="1398"/>
                    <a:pt x="1397" y="1087"/>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3"/>
            <p:cNvSpPr/>
            <p:nvPr/>
          </p:nvSpPr>
          <p:spPr>
            <a:xfrm>
              <a:off x="2332850" y="92067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3"/>
            <p:cNvSpPr/>
            <p:nvPr/>
          </p:nvSpPr>
          <p:spPr>
            <a:xfrm>
              <a:off x="2413800" y="839725"/>
              <a:ext cx="34950" cy="34950"/>
            </a:xfrm>
            <a:custGeom>
              <a:rect b="b" l="l" r="r" t="t"/>
              <a:pathLst>
                <a:path extrusionOk="0" h="1398" w="1398">
                  <a:moveTo>
                    <a:pt x="688" y="1"/>
                  </a:moveTo>
                  <a:cubicBezTo>
                    <a:pt x="311" y="1"/>
                    <a:pt x="1" y="311"/>
                    <a:pt x="1" y="688"/>
                  </a:cubicBezTo>
                  <a:cubicBezTo>
                    <a:pt x="1" y="1087"/>
                    <a:pt x="311" y="1398"/>
                    <a:pt x="688" y="1398"/>
                  </a:cubicBezTo>
                  <a:cubicBezTo>
                    <a:pt x="1087" y="1398"/>
                    <a:pt x="1398" y="1087"/>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3"/>
            <p:cNvSpPr/>
            <p:nvPr/>
          </p:nvSpPr>
          <p:spPr>
            <a:xfrm>
              <a:off x="2494750" y="92067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3"/>
            <p:cNvSpPr/>
            <p:nvPr/>
          </p:nvSpPr>
          <p:spPr>
            <a:xfrm>
              <a:off x="2575700" y="839725"/>
              <a:ext cx="34975" cy="34950"/>
            </a:xfrm>
            <a:custGeom>
              <a:rect b="b" l="l" r="r" t="t"/>
              <a:pathLst>
                <a:path extrusionOk="0" h="1398" w="1399">
                  <a:moveTo>
                    <a:pt x="688" y="1"/>
                  </a:moveTo>
                  <a:cubicBezTo>
                    <a:pt x="311" y="1"/>
                    <a:pt x="1" y="311"/>
                    <a:pt x="1" y="688"/>
                  </a:cubicBezTo>
                  <a:cubicBezTo>
                    <a:pt x="1" y="1087"/>
                    <a:pt x="311" y="1398"/>
                    <a:pt x="688" y="1398"/>
                  </a:cubicBezTo>
                  <a:cubicBezTo>
                    <a:pt x="1065" y="1398"/>
                    <a:pt x="1398" y="1087"/>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3"/>
            <p:cNvSpPr/>
            <p:nvPr/>
          </p:nvSpPr>
          <p:spPr>
            <a:xfrm>
              <a:off x="1442900" y="100162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3"/>
            <p:cNvSpPr/>
            <p:nvPr/>
          </p:nvSpPr>
          <p:spPr>
            <a:xfrm>
              <a:off x="1604800" y="1001625"/>
              <a:ext cx="34425" cy="34975"/>
            </a:xfrm>
            <a:custGeom>
              <a:rect b="b" l="l" r="r" t="t"/>
              <a:pathLst>
                <a:path extrusionOk="0" h="1399" w="1377">
                  <a:moveTo>
                    <a:pt x="688" y="1"/>
                  </a:moveTo>
                  <a:cubicBezTo>
                    <a:pt x="311" y="1"/>
                    <a:pt x="1" y="311"/>
                    <a:pt x="1" y="688"/>
                  </a:cubicBezTo>
                  <a:cubicBezTo>
                    <a:pt x="1" y="1088"/>
                    <a:pt x="311" y="1398"/>
                    <a:pt x="688" y="1398"/>
                  </a:cubicBezTo>
                  <a:cubicBezTo>
                    <a:pt x="1066" y="1398"/>
                    <a:pt x="1376" y="1088"/>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3"/>
            <p:cNvSpPr/>
            <p:nvPr/>
          </p:nvSpPr>
          <p:spPr>
            <a:xfrm>
              <a:off x="1766725" y="100162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3"/>
            <p:cNvSpPr/>
            <p:nvPr/>
          </p:nvSpPr>
          <p:spPr>
            <a:xfrm>
              <a:off x="1928075" y="100162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3"/>
            <p:cNvSpPr/>
            <p:nvPr/>
          </p:nvSpPr>
          <p:spPr>
            <a:xfrm>
              <a:off x="2089975" y="1001625"/>
              <a:ext cx="34975" cy="34975"/>
            </a:xfrm>
            <a:custGeom>
              <a:rect b="b" l="l" r="r" t="t"/>
              <a:pathLst>
                <a:path extrusionOk="0" h="1399" w="1399">
                  <a:moveTo>
                    <a:pt x="711" y="1"/>
                  </a:moveTo>
                  <a:cubicBezTo>
                    <a:pt x="311" y="1"/>
                    <a:pt x="1" y="311"/>
                    <a:pt x="1" y="688"/>
                  </a:cubicBezTo>
                  <a:cubicBezTo>
                    <a:pt x="1" y="1088"/>
                    <a:pt x="311" y="1398"/>
                    <a:pt x="711" y="1398"/>
                  </a:cubicBezTo>
                  <a:cubicBezTo>
                    <a:pt x="1088" y="1398"/>
                    <a:pt x="1398" y="1088"/>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3"/>
            <p:cNvSpPr/>
            <p:nvPr/>
          </p:nvSpPr>
          <p:spPr>
            <a:xfrm>
              <a:off x="2251900" y="100162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7" y="1088"/>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3"/>
            <p:cNvSpPr/>
            <p:nvPr/>
          </p:nvSpPr>
          <p:spPr>
            <a:xfrm>
              <a:off x="2413800" y="100162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3"/>
            <p:cNvSpPr/>
            <p:nvPr/>
          </p:nvSpPr>
          <p:spPr>
            <a:xfrm>
              <a:off x="2575700" y="1001625"/>
              <a:ext cx="34975" cy="34975"/>
            </a:xfrm>
            <a:custGeom>
              <a:rect b="b" l="l" r="r" t="t"/>
              <a:pathLst>
                <a:path extrusionOk="0" h="1399" w="1399">
                  <a:moveTo>
                    <a:pt x="688" y="1"/>
                  </a:moveTo>
                  <a:cubicBezTo>
                    <a:pt x="311" y="1"/>
                    <a:pt x="1" y="311"/>
                    <a:pt x="1" y="688"/>
                  </a:cubicBezTo>
                  <a:cubicBezTo>
                    <a:pt x="1" y="1088"/>
                    <a:pt x="311" y="1398"/>
                    <a:pt x="688" y="1398"/>
                  </a:cubicBezTo>
                  <a:cubicBezTo>
                    <a:pt x="1065" y="1398"/>
                    <a:pt x="1398" y="1088"/>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53"/>
          <p:cNvGrpSpPr/>
          <p:nvPr/>
        </p:nvGrpSpPr>
        <p:grpSpPr>
          <a:xfrm>
            <a:off x="3557822" y="3280227"/>
            <a:ext cx="2392091" cy="252254"/>
            <a:chOff x="4106184" y="4184935"/>
            <a:chExt cx="958908" cy="101116"/>
          </a:xfrm>
        </p:grpSpPr>
        <p:sp>
          <p:nvSpPr>
            <p:cNvPr id="1384" name="Google Shape;1384;p53"/>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3"/>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9" name="Shape 1389"/>
        <p:cNvGrpSpPr/>
        <p:nvPr/>
      </p:nvGrpSpPr>
      <p:grpSpPr>
        <a:xfrm>
          <a:off x="0" y="0"/>
          <a:ext cx="0" cy="0"/>
          <a:chOff x="0" y="0"/>
          <a:chExt cx="0" cy="0"/>
        </a:xfrm>
      </p:grpSpPr>
      <p:pic>
        <p:nvPicPr>
          <p:cNvPr id="1390" name="Google Shape;1390;p54"/>
          <p:cNvPicPr preferRelativeResize="0"/>
          <p:nvPr/>
        </p:nvPicPr>
        <p:blipFill rotWithShape="1">
          <a:blip r:embed="rId3">
            <a:alphaModFix/>
          </a:blip>
          <a:srcRect b="3324" l="0" r="0" t="14384"/>
          <a:stretch/>
        </p:blipFill>
        <p:spPr>
          <a:xfrm>
            <a:off x="721800" y="1657231"/>
            <a:ext cx="1939451" cy="1063775"/>
          </a:xfrm>
          <a:prstGeom prst="rect">
            <a:avLst/>
          </a:prstGeom>
          <a:noFill/>
          <a:ln cap="flat" cmpd="sng" w="9525">
            <a:solidFill>
              <a:schemeClr val="dk2"/>
            </a:solidFill>
            <a:prstDash val="solid"/>
            <a:round/>
            <a:headEnd len="sm" w="sm" type="none"/>
            <a:tailEnd len="sm" w="sm" type="none"/>
          </a:ln>
        </p:spPr>
      </p:pic>
      <p:sp>
        <p:nvSpPr>
          <p:cNvPr id="1391" name="Google Shape;1391;p54"/>
          <p:cNvSpPr txBox="1"/>
          <p:nvPr>
            <p:ph type="title"/>
          </p:nvPr>
        </p:nvSpPr>
        <p:spPr>
          <a:xfrm>
            <a:off x="713225" y="557784"/>
            <a:ext cx="7717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Stages</a:t>
            </a:r>
            <a:endParaRPr/>
          </a:p>
        </p:txBody>
      </p:sp>
      <p:sp>
        <p:nvSpPr>
          <p:cNvPr id="1392" name="Google Shape;1392;p54"/>
          <p:cNvSpPr txBox="1"/>
          <p:nvPr>
            <p:ph idx="4294967295" type="title"/>
          </p:nvPr>
        </p:nvSpPr>
        <p:spPr>
          <a:xfrm>
            <a:off x="3617538" y="1527004"/>
            <a:ext cx="19260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2"/>
                </a:solidFill>
              </a:rPr>
              <a:t>Stage 2</a:t>
            </a:r>
            <a:endParaRPr sz="2000">
              <a:solidFill>
                <a:schemeClr val="lt2"/>
              </a:solidFill>
            </a:endParaRPr>
          </a:p>
        </p:txBody>
      </p:sp>
      <p:sp>
        <p:nvSpPr>
          <p:cNvPr id="1393" name="Google Shape;1393;p54"/>
          <p:cNvSpPr txBox="1"/>
          <p:nvPr>
            <p:ph idx="4294967295" type="subTitle"/>
          </p:nvPr>
        </p:nvSpPr>
        <p:spPr>
          <a:xfrm>
            <a:off x="3617538" y="2061032"/>
            <a:ext cx="1926000" cy="665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planet </a:t>
            </a:r>
            <a:r>
              <a:rPr lang="en"/>
              <a:t>Venus has a beautiful name </a:t>
            </a:r>
            <a:endParaRPr/>
          </a:p>
        </p:txBody>
      </p:sp>
      <p:sp>
        <p:nvSpPr>
          <p:cNvPr id="1394" name="Google Shape;1394;p54"/>
          <p:cNvSpPr txBox="1"/>
          <p:nvPr>
            <p:ph idx="4294967295" type="title"/>
          </p:nvPr>
        </p:nvSpPr>
        <p:spPr>
          <a:xfrm>
            <a:off x="726875" y="3363252"/>
            <a:ext cx="19260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2"/>
                </a:solidFill>
              </a:rPr>
              <a:t>Stage 1</a:t>
            </a:r>
            <a:endParaRPr sz="2000">
              <a:solidFill>
                <a:schemeClr val="lt2"/>
              </a:solidFill>
            </a:endParaRPr>
          </a:p>
        </p:txBody>
      </p:sp>
      <p:sp>
        <p:nvSpPr>
          <p:cNvPr id="1395" name="Google Shape;1395;p54"/>
          <p:cNvSpPr txBox="1"/>
          <p:nvPr>
            <p:ph idx="4294967295" type="subTitle"/>
          </p:nvPr>
        </p:nvSpPr>
        <p:spPr>
          <a:xfrm>
            <a:off x="726875" y="3897280"/>
            <a:ext cx="1926000" cy="665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a:t>
            </a:r>
            <a:r>
              <a:rPr lang="en"/>
              <a:t>is the closest planet to the Sun </a:t>
            </a:r>
            <a:endParaRPr/>
          </a:p>
        </p:txBody>
      </p:sp>
      <p:sp>
        <p:nvSpPr>
          <p:cNvPr id="1396" name="Google Shape;1396;p54"/>
          <p:cNvSpPr txBox="1"/>
          <p:nvPr>
            <p:ph idx="4294967295" type="title"/>
          </p:nvPr>
        </p:nvSpPr>
        <p:spPr>
          <a:xfrm>
            <a:off x="6508225" y="3363252"/>
            <a:ext cx="19260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2"/>
                </a:solidFill>
              </a:rPr>
              <a:t>Stage 3</a:t>
            </a:r>
            <a:endParaRPr sz="2000">
              <a:solidFill>
                <a:schemeClr val="lt2"/>
              </a:solidFill>
            </a:endParaRPr>
          </a:p>
        </p:txBody>
      </p:sp>
      <p:sp>
        <p:nvSpPr>
          <p:cNvPr id="1397" name="Google Shape;1397;p54"/>
          <p:cNvSpPr txBox="1"/>
          <p:nvPr>
            <p:ph idx="4294967295" type="subTitle"/>
          </p:nvPr>
        </p:nvSpPr>
        <p:spPr>
          <a:xfrm>
            <a:off x="6508225" y="3897280"/>
            <a:ext cx="1926000" cy="665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t>
            </a:r>
            <a:endParaRPr/>
          </a:p>
        </p:txBody>
      </p:sp>
      <p:cxnSp>
        <p:nvCxnSpPr>
          <p:cNvPr id="1398" name="Google Shape;1398;p54"/>
          <p:cNvCxnSpPr/>
          <p:nvPr/>
        </p:nvCxnSpPr>
        <p:spPr>
          <a:xfrm flipH="1">
            <a:off x="1689725" y="2721006"/>
            <a:ext cx="1800" cy="642300"/>
          </a:xfrm>
          <a:prstGeom prst="straightConnector1">
            <a:avLst/>
          </a:prstGeom>
          <a:noFill/>
          <a:ln cap="flat" cmpd="sng" w="9525">
            <a:solidFill>
              <a:schemeClr val="dk2"/>
            </a:solidFill>
            <a:prstDash val="solid"/>
            <a:round/>
            <a:headEnd len="med" w="med" type="none"/>
            <a:tailEnd len="med" w="med" type="none"/>
          </a:ln>
        </p:spPr>
      </p:cxnSp>
      <p:sp>
        <p:nvSpPr>
          <p:cNvPr id="1399" name="Google Shape;1399;p54"/>
          <p:cNvSpPr txBox="1"/>
          <p:nvPr>
            <p:ph idx="4294967295" type="title"/>
          </p:nvPr>
        </p:nvSpPr>
        <p:spPr>
          <a:xfrm>
            <a:off x="726875" y="2458031"/>
            <a:ext cx="19260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highlight>
                  <a:schemeClr val="accent1"/>
                </a:highlight>
              </a:rPr>
              <a:t>S1</a:t>
            </a:r>
            <a:endParaRPr>
              <a:highlight>
                <a:schemeClr val="accent1"/>
              </a:highlight>
            </a:endParaRPr>
          </a:p>
        </p:txBody>
      </p:sp>
      <p:pic>
        <p:nvPicPr>
          <p:cNvPr id="1400" name="Google Shape;1400;p54"/>
          <p:cNvPicPr preferRelativeResize="0"/>
          <p:nvPr/>
        </p:nvPicPr>
        <p:blipFill rotWithShape="1">
          <a:blip r:embed="rId4">
            <a:alphaModFix/>
          </a:blip>
          <a:srcRect b="8854" l="0" r="0" t="8854"/>
          <a:stretch/>
        </p:blipFill>
        <p:spPr>
          <a:xfrm>
            <a:off x="6499850" y="1657231"/>
            <a:ext cx="1939451" cy="1063775"/>
          </a:xfrm>
          <a:prstGeom prst="rect">
            <a:avLst/>
          </a:prstGeom>
          <a:noFill/>
          <a:ln cap="flat" cmpd="sng" w="9525">
            <a:solidFill>
              <a:schemeClr val="dk2"/>
            </a:solidFill>
            <a:prstDash val="solid"/>
            <a:round/>
            <a:headEnd len="sm" w="sm" type="none"/>
            <a:tailEnd len="sm" w="sm" type="none"/>
          </a:ln>
        </p:spPr>
      </p:pic>
      <p:cxnSp>
        <p:nvCxnSpPr>
          <p:cNvPr id="1401" name="Google Shape;1401;p54"/>
          <p:cNvCxnSpPr>
            <a:endCxn id="1396" idx="0"/>
          </p:cNvCxnSpPr>
          <p:nvPr/>
        </p:nvCxnSpPr>
        <p:spPr>
          <a:xfrm>
            <a:off x="7469725" y="2720952"/>
            <a:ext cx="1500" cy="642300"/>
          </a:xfrm>
          <a:prstGeom prst="straightConnector1">
            <a:avLst/>
          </a:prstGeom>
          <a:noFill/>
          <a:ln cap="flat" cmpd="sng" w="9525">
            <a:solidFill>
              <a:schemeClr val="dk2"/>
            </a:solidFill>
            <a:prstDash val="solid"/>
            <a:round/>
            <a:headEnd len="med" w="med" type="none"/>
            <a:tailEnd len="med" w="med" type="none"/>
          </a:ln>
        </p:spPr>
      </p:cxnSp>
      <p:sp>
        <p:nvSpPr>
          <p:cNvPr id="1402" name="Google Shape;1402;p54"/>
          <p:cNvSpPr txBox="1"/>
          <p:nvPr>
            <p:ph idx="4294967295" type="title"/>
          </p:nvPr>
        </p:nvSpPr>
        <p:spPr>
          <a:xfrm>
            <a:off x="6504925" y="2458031"/>
            <a:ext cx="19260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highlight>
                  <a:schemeClr val="accent1"/>
                </a:highlight>
              </a:rPr>
              <a:t>S3</a:t>
            </a:r>
            <a:endParaRPr>
              <a:highlight>
                <a:schemeClr val="accent1"/>
              </a:highlight>
            </a:endParaRPr>
          </a:p>
        </p:txBody>
      </p:sp>
      <p:pic>
        <p:nvPicPr>
          <p:cNvPr id="1403" name="Google Shape;1403;p54"/>
          <p:cNvPicPr preferRelativeResize="0"/>
          <p:nvPr/>
        </p:nvPicPr>
        <p:blipFill rotWithShape="1">
          <a:blip r:embed="rId5">
            <a:alphaModFix/>
          </a:blip>
          <a:srcRect b="8854" l="0" r="0" t="8854"/>
          <a:stretch/>
        </p:blipFill>
        <p:spPr>
          <a:xfrm>
            <a:off x="3610825" y="3369356"/>
            <a:ext cx="1939451" cy="1063775"/>
          </a:xfrm>
          <a:prstGeom prst="rect">
            <a:avLst/>
          </a:prstGeom>
          <a:noFill/>
          <a:ln cap="flat" cmpd="sng" w="9525">
            <a:solidFill>
              <a:schemeClr val="dk2"/>
            </a:solidFill>
            <a:prstDash val="solid"/>
            <a:round/>
            <a:headEnd len="sm" w="sm" type="none"/>
            <a:tailEnd len="sm" w="sm" type="none"/>
          </a:ln>
        </p:spPr>
      </p:pic>
      <p:cxnSp>
        <p:nvCxnSpPr>
          <p:cNvPr id="1404" name="Google Shape;1404;p54"/>
          <p:cNvCxnSpPr/>
          <p:nvPr/>
        </p:nvCxnSpPr>
        <p:spPr>
          <a:xfrm flipH="1">
            <a:off x="4578750" y="2720956"/>
            <a:ext cx="1800" cy="642300"/>
          </a:xfrm>
          <a:prstGeom prst="straightConnector1">
            <a:avLst/>
          </a:prstGeom>
          <a:noFill/>
          <a:ln cap="flat" cmpd="sng" w="9525">
            <a:solidFill>
              <a:schemeClr val="dk2"/>
            </a:solidFill>
            <a:prstDash val="solid"/>
            <a:round/>
            <a:headEnd len="med" w="med" type="none"/>
            <a:tailEnd len="med" w="med" type="none"/>
          </a:ln>
        </p:spPr>
      </p:cxnSp>
      <p:sp>
        <p:nvSpPr>
          <p:cNvPr id="1405" name="Google Shape;1405;p54"/>
          <p:cNvSpPr txBox="1"/>
          <p:nvPr>
            <p:ph idx="4294967295" type="title"/>
          </p:nvPr>
        </p:nvSpPr>
        <p:spPr>
          <a:xfrm>
            <a:off x="3615900" y="3090106"/>
            <a:ext cx="19260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highlight>
                  <a:schemeClr val="accent1"/>
                </a:highlight>
              </a:rPr>
              <a:t>S2</a:t>
            </a:r>
            <a:endParaRPr>
              <a:highlight>
                <a:schemeClr val="accent1"/>
              </a:highlight>
            </a:endParaRPr>
          </a:p>
        </p:txBody>
      </p:sp>
      <p:grpSp>
        <p:nvGrpSpPr>
          <p:cNvPr id="1406" name="Google Shape;1406;p54"/>
          <p:cNvGrpSpPr/>
          <p:nvPr/>
        </p:nvGrpSpPr>
        <p:grpSpPr>
          <a:xfrm>
            <a:off x="713236" y="4569008"/>
            <a:ext cx="1694869" cy="178722"/>
            <a:chOff x="4106184" y="4184935"/>
            <a:chExt cx="958908" cy="101116"/>
          </a:xfrm>
        </p:grpSpPr>
        <p:sp>
          <p:nvSpPr>
            <p:cNvPr id="1407" name="Google Shape;1407;p54"/>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4"/>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54"/>
          <p:cNvGrpSpPr/>
          <p:nvPr/>
        </p:nvGrpSpPr>
        <p:grpSpPr>
          <a:xfrm>
            <a:off x="3733124" y="1181633"/>
            <a:ext cx="1694869" cy="178722"/>
            <a:chOff x="4106184" y="4184935"/>
            <a:chExt cx="958908" cy="101116"/>
          </a:xfrm>
        </p:grpSpPr>
        <p:sp>
          <p:nvSpPr>
            <p:cNvPr id="1410" name="Google Shape;1410;p54"/>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4"/>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54"/>
          <p:cNvGrpSpPr/>
          <p:nvPr/>
        </p:nvGrpSpPr>
        <p:grpSpPr>
          <a:xfrm>
            <a:off x="6623786" y="4569008"/>
            <a:ext cx="1694869" cy="178722"/>
            <a:chOff x="4106184" y="4184935"/>
            <a:chExt cx="958908" cy="101116"/>
          </a:xfrm>
        </p:grpSpPr>
        <p:sp>
          <p:nvSpPr>
            <p:cNvPr id="1413" name="Google Shape;1413;p54"/>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4"/>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8" name="Shape 1418"/>
        <p:cNvGrpSpPr/>
        <p:nvPr/>
      </p:nvGrpSpPr>
      <p:grpSpPr>
        <a:xfrm>
          <a:off x="0" y="0"/>
          <a:ext cx="0" cy="0"/>
          <a:chOff x="0" y="0"/>
          <a:chExt cx="0" cy="0"/>
        </a:xfrm>
      </p:grpSpPr>
      <p:sp>
        <p:nvSpPr>
          <p:cNvPr id="1419" name="Google Shape;1419;p55"/>
          <p:cNvSpPr txBox="1"/>
          <p:nvPr>
            <p:ph type="title"/>
          </p:nvPr>
        </p:nvSpPr>
        <p:spPr>
          <a:xfrm>
            <a:off x="713225" y="557775"/>
            <a:ext cx="7717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1420" name="Google Shape;1420;p55"/>
          <p:cNvSpPr txBox="1"/>
          <p:nvPr>
            <p:ph idx="4294967295" type="title"/>
          </p:nvPr>
        </p:nvSpPr>
        <p:spPr>
          <a:xfrm>
            <a:off x="720000" y="2976129"/>
            <a:ext cx="13563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800">
                <a:highlight>
                  <a:schemeClr val="accent1"/>
                </a:highlight>
              </a:rPr>
              <a:t>Day 1</a:t>
            </a:r>
            <a:endParaRPr sz="2800">
              <a:highlight>
                <a:schemeClr val="accent1"/>
              </a:highlight>
            </a:endParaRPr>
          </a:p>
        </p:txBody>
      </p:sp>
      <p:sp>
        <p:nvSpPr>
          <p:cNvPr id="1421" name="Google Shape;1421;p55"/>
          <p:cNvSpPr txBox="1"/>
          <p:nvPr>
            <p:ph idx="4294967295" type="subTitle"/>
          </p:nvPr>
        </p:nvSpPr>
        <p:spPr>
          <a:xfrm>
            <a:off x="720000" y="3503825"/>
            <a:ext cx="1828800" cy="5760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t>It</a:t>
            </a:r>
            <a:r>
              <a:rPr lang="en"/>
              <a:t> is the closest planet to the Sun</a:t>
            </a:r>
            <a:endParaRPr/>
          </a:p>
        </p:txBody>
      </p:sp>
      <p:sp>
        <p:nvSpPr>
          <p:cNvPr id="1422" name="Google Shape;1422;p55"/>
          <p:cNvSpPr txBox="1"/>
          <p:nvPr>
            <p:ph idx="4294967295" type="title"/>
          </p:nvPr>
        </p:nvSpPr>
        <p:spPr>
          <a:xfrm>
            <a:off x="2681261" y="1392042"/>
            <a:ext cx="13563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800">
                <a:highlight>
                  <a:schemeClr val="accent1"/>
                </a:highlight>
              </a:rPr>
              <a:t>Day 2</a:t>
            </a:r>
            <a:endParaRPr sz="2800">
              <a:highlight>
                <a:schemeClr val="accent1"/>
              </a:highlight>
            </a:endParaRPr>
          </a:p>
        </p:txBody>
      </p:sp>
      <p:sp>
        <p:nvSpPr>
          <p:cNvPr id="1423" name="Google Shape;1423;p55"/>
          <p:cNvSpPr txBox="1"/>
          <p:nvPr>
            <p:ph idx="4294967295" type="subTitle"/>
          </p:nvPr>
        </p:nvSpPr>
        <p:spPr>
          <a:xfrm>
            <a:off x="2681248" y="1919738"/>
            <a:ext cx="1828800" cy="5760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accent6"/>
                </a:solidFill>
              </a:rPr>
              <a:t>Despite being red, Mars is a cold place</a:t>
            </a:r>
            <a:endParaRPr>
              <a:solidFill>
                <a:schemeClr val="accent6"/>
              </a:solidFill>
            </a:endParaRPr>
          </a:p>
        </p:txBody>
      </p:sp>
      <p:sp>
        <p:nvSpPr>
          <p:cNvPr id="1424" name="Google Shape;1424;p55"/>
          <p:cNvSpPr txBox="1"/>
          <p:nvPr>
            <p:ph idx="4294967295" type="title"/>
          </p:nvPr>
        </p:nvSpPr>
        <p:spPr>
          <a:xfrm>
            <a:off x="4642505" y="2976129"/>
            <a:ext cx="13563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800">
                <a:highlight>
                  <a:schemeClr val="accent1"/>
                </a:highlight>
              </a:rPr>
              <a:t>Day 3</a:t>
            </a:r>
            <a:endParaRPr sz="2800">
              <a:highlight>
                <a:schemeClr val="accent1"/>
              </a:highlight>
            </a:endParaRPr>
          </a:p>
        </p:txBody>
      </p:sp>
      <p:sp>
        <p:nvSpPr>
          <p:cNvPr id="1425" name="Google Shape;1425;p55"/>
          <p:cNvSpPr txBox="1"/>
          <p:nvPr>
            <p:ph idx="4294967295" type="subTitle"/>
          </p:nvPr>
        </p:nvSpPr>
        <p:spPr>
          <a:xfrm>
            <a:off x="4642495" y="3503825"/>
            <a:ext cx="1828800" cy="5760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accent6"/>
                </a:solidFill>
              </a:rPr>
              <a:t>It is the biggest in the Solar System</a:t>
            </a:r>
            <a:endParaRPr>
              <a:solidFill>
                <a:schemeClr val="accent6"/>
              </a:solidFill>
            </a:endParaRPr>
          </a:p>
        </p:txBody>
      </p:sp>
      <p:cxnSp>
        <p:nvCxnSpPr>
          <p:cNvPr id="1426" name="Google Shape;1426;p55"/>
          <p:cNvCxnSpPr/>
          <p:nvPr/>
        </p:nvCxnSpPr>
        <p:spPr>
          <a:xfrm flipH="1" rot="10800000">
            <a:off x="741400" y="2733750"/>
            <a:ext cx="7708800" cy="8100"/>
          </a:xfrm>
          <a:prstGeom prst="straightConnector1">
            <a:avLst/>
          </a:prstGeom>
          <a:noFill/>
          <a:ln cap="flat" cmpd="sng" w="9525">
            <a:solidFill>
              <a:schemeClr val="accent1"/>
            </a:solidFill>
            <a:prstDash val="solid"/>
            <a:round/>
            <a:headEnd len="med" w="med" type="none"/>
            <a:tailEnd len="med" w="med" type="triangle"/>
          </a:ln>
        </p:spPr>
      </p:cxnSp>
      <p:sp>
        <p:nvSpPr>
          <p:cNvPr id="1427" name="Google Shape;1427;p55"/>
          <p:cNvSpPr txBox="1"/>
          <p:nvPr>
            <p:ph idx="4294967295" type="title"/>
          </p:nvPr>
        </p:nvSpPr>
        <p:spPr>
          <a:xfrm>
            <a:off x="6603753" y="1392042"/>
            <a:ext cx="13563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800">
                <a:highlight>
                  <a:schemeClr val="accent1"/>
                </a:highlight>
              </a:rPr>
              <a:t>Day 4</a:t>
            </a:r>
            <a:endParaRPr sz="2800">
              <a:highlight>
                <a:schemeClr val="accent1"/>
              </a:highlight>
            </a:endParaRPr>
          </a:p>
        </p:txBody>
      </p:sp>
      <p:sp>
        <p:nvSpPr>
          <p:cNvPr id="1428" name="Google Shape;1428;p55"/>
          <p:cNvSpPr txBox="1"/>
          <p:nvPr>
            <p:ph idx="4294967295" type="subTitle"/>
          </p:nvPr>
        </p:nvSpPr>
        <p:spPr>
          <a:xfrm>
            <a:off x="6603743" y="1919738"/>
            <a:ext cx="1828800" cy="5760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accent6"/>
                </a:solidFill>
              </a:rPr>
              <a:t>Venus is the second planet from the Sun</a:t>
            </a:r>
            <a:endParaRPr>
              <a:solidFill>
                <a:schemeClr val="accent6"/>
              </a:solidFill>
            </a:endParaRPr>
          </a:p>
        </p:txBody>
      </p:sp>
      <p:cxnSp>
        <p:nvCxnSpPr>
          <p:cNvPr id="1429" name="Google Shape;1429;p55"/>
          <p:cNvCxnSpPr/>
          <p:nvPr/>
        </p:nvCxnSpPr>
        <p:spPr>
          <a:xfrm rot="10800000">
            <a:off x="1398150" y="2510820"/>
            <a:ext cx="0" cy="465300"/>
          </a:xfrm>
          <a:prstGeom prst="straightConnector1">
            <a:avLst/>
          </a:prstGeom>
          <a:noFill/>
          <a:ln cap="flat" cmpd="sng" w="9525">
            <a:solidFill>
              <a:schemeClr val="accent1"/>
            </a:solidFill>
            <a:prstDash val="solid"/>
            <a:round/>
            <a:headEnd len="med" w="med" type="none"/>
            <a:tailEnd len="med" w="med" type="none"/>
          </a:ln>
        </p:spPr>
      </p:cxnSp>
      <p:cxnSp>
        <p:nvCxnSpPr>
          <p:cNvPr id="1430" name="Google Shape;1430;p55"/>
          <p:cNvCxnSpPr/>
          <p:nvPr/>
        </p:nvCxnSpPr>
        <p:spPr>
          <a:xfrm rot="10800000">
            <a:off x="3581775" y="2504159"/>
            <a:ext cx="0" cy="465300"/>
          </a:xfrm>
          <a:prstGeom prst="straightConnector1">
            <a:avLst/>
          </a:prstGeom>
          <a:noFill/>
          <a:ln cap="flat" cmpd="sng" w="9525">
            <a:solidFill>
              <a:schemeClr val="accent1"/>
            </a:solidFill>
            <a:prstDash val="solid"/>
            <a:round/>
            <a:headEnd len="med" w="med" type="none"/>
            <a:tailEnd len="med" w="med" type="none"/>
          </a:ln>
        </p:spPr>
      </p:cxnSp>
      <p:cxnSp>
        <p:nvCxnSpPr>
          <p:cNvPr id="1431" name="Google Shape;1431;p55"/>
          <p:cNvCxnSpPr/>
          <p:nvPr/>
        </p:nvCxnSpPr>
        <p:spPr>
          <a:xfrm rot="10800000">
            <a:off x="5314000" y="2510820"/>
            <a:ext cx="0" cy="465300"/>
          </a:xfrm>
          <a:prstGeom prst="straightConnector1">
            <a:avLst/>
          </a:prstGeom>
          <a:noFill/>
          <a:ln cap="flat" cmpd="sng" w="9525">
            <a:solidFill>
              <a:schemeClr val="accent1"/>
            </a:solidFill>
            <a:prstDash val="solid"/>
            <a:round/>
            <a:headEnd len="med" w="med" type="none"/>
            <a:tailEnd len="med" w="med" type="none"/>
          </a:ln>
        </p:spPr>
      </p:cxnSp>
      <p:cxnSp>
        <p:nvCxnSpPr>
          <p:cNvPr id="1432" name="Google Shape;1432;p55"/>
          <p:cNvCxnSpPr/>
          <p:nvPr/>
        </p:nvCxnSpPr>
        <p:spPr>
          <a:xfrm rot="10800000">
            <a:off x="7518150" y="2495826"/>
            <a:ext cx="0" cy="465300"/>
          </a:xfrm>
          <a:prstGeom prst="straightConnector1">
            <a:avLst/>
          </a:prstGeom>
          <a:noFill/>
          <a:ln cap="flat" cmpd="sng" w="9525">
            <a:solidFill>
              <a:schemeClr val="accent1"/>
            </a:solidFill>
            <a:prstDash val="solid"/>
            <a:round/>
            <a:headEnd len="med" w="med" type="none"/>
            <a:tailEnd len="med" w="med" type="none"/>
          </a:ln>
        </p:spPr>
      </p:cxnSp>
      <p:sp>
        <p:nvSpPr>
          <p:cNvPr id="1433" name="Google Shape;1433;p55"/>
          <p:cNvSpPr/>
          <p:nvPr/>
        </p:nvSpPr>
        <p:spPr>
          <a:xfrm>
            <a:off x="3052350" y="2961125"/>
            <a:ext cx="1086600" cy="893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4777350" y="1613875"/>
            <a:ext cx="1086600" cy="893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a:off x="6974850" y="2961200"/>
            <a:ext cx="1086600" cy="893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5"/>
          <p:cNvSpPr/>
          <p:nvPr/>
        </p:nvSpPr>
        <p:spPr>
          <a:xfrm>
            <a:off x="854850" y="1605775"/>
            <a:ext cx="1086600" cy="893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5"/>
          <p:cNvSpPr/>
          <p:nvPr/>
        </p:nvSpPr>
        <p:spPr>
          <a:xfrm>
            <a:off x="1108912" y="1802527"/>
            <a:ext cx="578464" cy="575989"/>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8" name="Google Shape;1438;p55"/>
          <p:cNvGrpSpPr/>
          <p:nvPr/>
        </p:nvGrpSpPr>
        <p:grpSpPr>
          <a:xfrm>
            <a:off x="3292542" y="3200927"/>
            <a:ext cx="578476" cy="527867"/>
            <a:chOff x="1958520" y="2302574"/>
            <a:chExt cx="359213" cy="327807"/>
          </a:xfrm>
        </p:grpSpPr>
        <p:sp>
          <p:nvSpPr>
            <p:cNvPr id="1439" name="Google Shape;1439;p55"/>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 name="Google Shape;1442;p55"/>
          <p:cNvGrpSpPr/>
          <p:nvPr/>
        </p:nvGrpSpPr>
        <p:grpSpPr>
          <a:xfrm>
            <a:off x="5150893" y="1758573"/>
            <a:ext cx="339501" cy="588115"/>
            <a:chOff x="2656082" y="2287427"/>
            <a:chExt cx="207582" cy="359594"/>
          </a:xfrm>
        </p:grpSpPr>
        <p:sp>
          <p:nvSpPr>
            <p:cNvPr id="1443" name="Google Shape;1443;p55"/>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5"/>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5"/>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55"/>
          <p:cNvGrpSpPr/>
          <p:nvPr/>
        </p:nvGrpSpPr>
        <p:grpSpPr>
          <a:xfrm>
            <a:off x="7260789" y="3232892"/>
            <a:ext cx="514725" cy="350300"/>
            <a:chOff x="6228583" y="3237664"/>
            <a:chExt cx="446539" cy="303895"/>
          </a:xfrm>
        </p:grpSpPr>
        <p:sp>
          <p:nvSpPr>
            <p:cNvPr id="1448" name="Google Shape;1448;p55"/>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2984"/>
        </a:solidFill>
      </p:bgPr>
    </p:bg>
    <p:spTree>
      <p:nvGrpSpPr>
        <p:cNvPr id="889" name="Shape 889"/>
        <p:cNvGrpSpPr/>
        <p:nvPr/>
      </p:nvGrpSpPr>
      <p:grpSpPr>
        <a:xfrm>
          <a:off x="0" y="0"/>
          <a:ext cx="0" cy="0"/>
          <a:chOff x="0" y="0"/>
          <a:chExt cx="0" cy="0"/>
        </a:xfrm>
      </p:grpSpPr>
      <p:sp>
        <p:nvSpPr>
          <p:cNvPr id="890" name="Google Shape;890;p38"/>
          <p:cNvSpPr txBox="1"/>
          <p:nvPr/>
        </p:nvSpPr>
        <p:spPr>
          <a:xfrm>
            <a:off x="1328413" y="41478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lt2"/>
                </a:solidFill>
                <a:latin typeface="Barlow"/>
                <a:ea typeface="Barlow"/>
                <a:cs typeface="Barlow"/>
                <a:sym typeface="Barlow"/>
              </a:rPr>
              <a:t>For more info:</a:t>
            </a:r>
            <a:br>
              <a:rPr lang="en" sz="1000">
                <a:solidFill>
                  <a:schemeClr val="lt2"/>
                </a:solidFill>
                <a:latin typeface="Barlow"/>
                <a:ea typeface="Barlow"/>
                <a:cs typeface="Barlow"/>
                <a:sym typeface="Barlow"/>
              </a:rPr>
            </a:br>
            <a:r>
              <a:rPr b="1" lang="en" sz="1000">
                <a:solidFill>
                  <a:schemeClr val="lt2"/>
                </a:solidFill>
                <a:uFill>
                  <a:noFill/>
                </a:uFill>
                <a:latin typeface="Poppins"/>
                <a:ea typeface="Poppins"/>
                <a:cs typeface="Poppins"/>
                <a:sym typeface="Poppins"/>
                <a:hlinkClick r:id="rId3">
                  <a:extLst>
                    <a:ext uri="{A12FA001-AC4F-418D-AE19-62706E023703}">
                      <ahyp:hlinkClr val="tx"/>
                    </a:ext>
                  </a:extLst>
                </a:hlinkClick>
              </a:rPr>
              <a:t>SLIDESGO </a:t>
            </a:r>
            <a:r>
              <a:rPr b="1" lang="en" sz="1000">
                <a:solidFill>
                  <a:schemeClr val="lt2"/>
                </a:solidFill>
                <a:latin typeface="Poppins"/>
                <a:ea typeface="Poppins"/>
                <a:cs typeface="Poppins"/>
                <a:sym typeface="Poppins"/>
              </a:rPr>
              <a:t> |  </a:t>
            </a:r>
            <a:r>
              <a:rPr b="1" lang="en" sz="1000">
                <a:solidFill>
                  <a:schemeClr val="lt2"/>
                </a:solidFill>
                <a:uFill>
                  <a:noFill/>
                </a:uFill>
                <a:latin typeface="Poppins"/>
                <a:ea typeface="Poppins"/>
                <a:cs typeface="Poppins"/>
                <a:sym typeface="Poppins"/>
                <a:hlinkClick r:id="rId4">
                  <a:extLst>
                    <a:ext uri="{A12FA001-AC4F-418D-AE19-62706E023703}">
                      <ahyp:hlinkClr val="tx"/>
                    </a:ext>
                  </a:extLst>
                </a:hlinkClick>
              </a:rPr>
              <a:t>SLIDESGO SCHOOL</a:t>
            </a:r>
            <a:r>
              <a:rPr b="1" lang="en" sz="1000">
                <a:solidFill>
                  <a:schemeClr val="lt2"/>
                </a:solidFill>
                <a:latin typeface="Poppins"/>
                <a:ea typeface="Poppins"/>
                <a:cs typeface="Poppins"/>
                <a:sym typeface="Poppins"/>
              </a:rPr>
              <a:t>  |  </a:t>
            </a:r>
            <a:r>
              <a:rPr b="1" lang="en" sz="1000">
                <a:solidFill>
                  <a:schemeClr val="lt2"/>
                </a:solidFill>
                <a:uFill>
                  <a:noFill/>
                </a:uFill>
                <a:latin typeface="Poppins"/>
                <a:ea typeface="Poppins"/>
                <a:cs typeface="Poppins"/>
                <a:sym typeface="Poppins"/>
                <a:hlinkClick r:id="rId5">
                  <a:extLst>
                    <a:ext uri="{A12FA001-AC4F-418D-AE19-62706E023703}">
                      <ahyp:hlinkClr val="tx"/>
                    </a:ext>
                  </a:extLst>
                </a:hlinkClick>
              </a:rPr>
              <a:t>FAQS</a:t>
            </a:r>
            <a:endParaRPr b="1" sz="1000">
              <a:solidFill>
                <a:schemeClr val="lt2"/>
              </a:solidFill>
              <a:latin typeface="Poppins"/>
              <a:ea typeface="Poppins"/>
              <a:cs typeface="Poppins"/>
              <a:sym typeface="Poppins"/>
            </a:endParaRPr>
          </a:p>
          <a:p>
            <a:pPr indent="0" lvl="0" marL="0" rtl="0" algn="ctr">
              <a:spcBef>
                <a:spcPts val="0"/>
              </a:spcBef>
              <a:spcAft>
                <a:spcPts val="0"/>
              </a:spcAft>
              <a:buNone/>
            </a:pPr>
            <a:r>
              <a:t/>
            </a:r>
            <a:endParaRPr sz="800">
              <a:solidFill>
                <a:schemeClr val="lt2"/>
              </a:solidFill>
              <a:latin typeface="Barlow"/>
              <a:ea typeface="Barlow"/>
              <a:cs typeface="Barlow"/>
              <a:sym typeface="Barlow"/>
            </a:endParaRPr>
          </a:p>
        </p:txBody>
      </p:sp>
      <p:sp>
        <p:nvSpPr>
          <p:cNvPr id="891" name="Google Shape;891;p38"/>
          <p:cNvSpPr txBox="1"/>
          <p:nvPr/>
        </p:nvSpPr>
        <p:spPr>
          <a:xfrm>
            <a:off x="4630202" y="4147800"/>
            <a:ext cx="3370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lt2"/>
                </a:solidFill>
                <a:latin typeface="Barlow"/>
                <a:ea typeface="Barlow"/>
                <a:cs typeface="Barlow"/>
                <a:sym typeface="Barlow"/>
              </a:rPr>
              <a:t>You can visit our sister projects:</a:t>
            </a:r>
            <a:br>
              <a:rPr lang="en" sz="1000">
                <a:solidFill>
                  <a:schemeClr val="lt2"/>
                </a:solidFill>
                <a:latin typeface="Barlow"/>
                <a:ea typeface="Barlow"/>
                <a:cs typeface="Barlow"/>
                <a:sym typeface="Barlow"/>
              </a:rPr>
            </a:br>
            <a:r>
              <a:rPr b="1" lang="en" sz="1000">
                <a:solidFill>
                  <a:schemeClr val="lt2"/>
                </a:solidFill>
                <a:uFill>
                  <a:noFill/>
                </a:uFill>
                <a:latin typeface="Poppins"/>
                <a:ea typeface="Poppins"/>
                <a:cs typeface="Poppins"/>
                <a:sym typeface="Poppins"/>
                <a:hlinkClick r:id="rId6">
                  <a:extLst>
                    <a:ext uri="{A12FA001-AC4F-418D-AE19-62706E023703}">
                      <ahyp:hlinkClr val="tx"/>
                    </a:ext>
                  </a:extLst>
                </a:hlinkClick>
              </a:rPr>
              <a:t>FREEPIK</a:t>
            </a:r>
            <a:r>
              <a:rPr b="1" lang="en" sz="1000">
                <a:solidFill>
                  <a:schemeClr val="lt2"/>
                </a:solidFill>
                <a:latin typeface="Poppins"/>
                <a:ea typeface="Poppins"/>
                <a:cs typeface="Poppins"/>
                <a:sym typeface="Poppins"/>
              </a:rPr>
              <a:t> | </a:t>
            </a:r>
            <a:r>
              <a:rPr b="1" lang="en" sz="1000">
                <a:solidFill>
                  <a:schemeClr val="lt2"/>
                </a:solidFill>
                <a:uFill>
                  <a:noFill/>
                </a:uFill>
                <a:latin typeface="Poppins"/>
                <a:ea typeface="Poppins"/>
                <a:cs typeface="Poppins"/>
                <a:sym typeface="Poppins"/>
                <a:hlinkClick r:id="rId7">
                  <a:extLst>
                    <a:ext uri="{A12FA001-AC4F-418D-AE19-62706E023703}">
                      <ahyp:hlinkClr val="tx"/>
                    </a:ext>
                  </a:extLst>
                </a:hlinkClick>
              </a:rPr>
              <a:t>FLATICON</a:t>
            </a:r>
            <a:r>
              <a:rPr b="1" lang="en" sz="1000">
                <a:solidFill>
                  <a:schemeClr val="lt2"/>
                </a:solidFill>
                <a:latin typeface="Poppins"/>
                <a:ea typeface="Poppins"/>
                <a:cs typeface="Poppins"/>
                <a:sym typeface="Poppins"/>
              </a:rPr>
              <a:t> | </a:t>
            </a:r>
            <a:r>
              <a:rPr b="1" lang="en" sz="1000">
                <a:solidFill>
                  <a:schemeClr val="lt2"/>
                </a:solidFill>
                <a:uFill>
                  <a:noFill/>
                </a:uFill>
                <a:latin typeface="Poppins"/>
                <a:ea typeface="Poppins"/>
                <a:cs typeface="Poppins"/>
                <a:sym typeface="Poppins"/>
                <a:hlinkClick r:id="rId8">
                  <a:extLst>
                    <a:ext uri="{A12FA001-AC4F-418D-AE19-62706E023703}">
                      <ahyp:hlinkClr val="tx"/>
                    </a:ext>
                  </a:extLst>
                </a:hlinkClick>
              </a:rPr>
              <a:t>STORYSET</a:t>
            </a:r>
            <a:r>
              <a:rPr b="1" lang="en" sz="1000">
                <a:solidFill>
                  <a:schemeClr val="lt2"/>
                </a:solidFill>
                <a:latin typeface="Poppins"/>
                <a:ea typeface="Poppins"/>
                <a:cs typeface="Poppins"/>
                <a:sym typeface="Poppins"/>
              </a:rPr>
              <a:t> | </a:t>
            </a:r>
            <a:r>
              <a:rPr b="1" lang="en" sz="1000">
                <a:solidFill>
                  <a:schemeClr val="lt2"/>
                </a:solidFill>
                <a:uFill>
                  <a:noFill/>
                </a:uFill>
                <a:latin typeface="Poppins"/>
                <a:ea typeface="Poppins"/>
                <a:cs typeface="Poppins"/>
                <a:sym typeface="Poppins"/>
                <a:hlinkClick r:id="rId9">
                  <a:extLst>
                    <a:ext uri="{A12FA001-AC4F-418D-AE19-62706E023703}">
                      <ahyp:hlinkClr val="tx"/>
                    </a:ext>
                  </a:extLst>
                </a:hlinkClick>
              </a:rPr>
              <a:t>WEPIK </a:t>
            </a:r>
            <a:r>
              <a:rPr b="1" lang="en" sz="1000">
                <a:solidFill>
                  <a:schemeClr val="lt2"/>
                </a:solidFill>
                <a:latin typeface="Poppins"/>
                <a:ea typeface="Poppins"/>
                <a:cs typeface="Poppins"/>
                <a:sym typeface="Poppins"/>
              </a:rPr>
              <a:t>| </a:t>
            </a:r>
            <a:r>
              <a:rPr b="1" lang="en" sz="1000">
                <a:solidFill>
                  <a:schemeClr val="lt2"/>
                </a:solidFill>
                <a:uFill>
                  <a:noFill/>
                </a:uFill>
                <a:latin typeface="Poppins"/>
                <a:ea typeface="Poppins"/>
                <a:cs typeface="Poppins"/>
                <a:sym typeface="Poppins"/>
                <a:hlinkClick r:id="rId10">
                  <a:extLst>
                    <a:ext uri="{A12FA001-AC4F-418D-AE19-62706E023703}">
                      <ahyp:hlinkClr val="tx"/>
                    </a:ext>
                  </a:extLst>
                </a:hlinkClick>
              </a:rPr>
              <a:t>VIDFY</a:t>
            </a:r>
            <a:endParaRPr b="1" sz="1000">
              <a:solidFill>
                <a:schemeClr val="lt2"/>
              </a:solidFill>
              <a:latin typeface="Poppins"/>
              <a:ea typeface="Poppins"/>
              <a:cs typeface="Poppins"/>
              <a:sym typeface="Poppins"/>
            </a:endParaRPr>
          </a:p>
          <a:p>
            <a:pPr indent="0" lvl="0" marL="0" rtl="0" algn="ctr">
              <a:spcBef>
                <a:spcPts val="0"/>
              </a:spcBef>
              <a:spcAft>
                <a:spcPts val="0"/>
              </a:spcAft>
              <a:buNone/>
            </a:pPr>
            <a:r>
              <a:t/>
            </a:r>
            <a:endParaRPr sz="800">
              <a:solidFill>
                <a:schemeClr val="lt2"/>
              </a:solidFill>
              <a:latin typeface="Barlow"/>
              <a:ea typeface="Barlow"/>
              <a:cs typeface="Barlow"/>
              <a:sym typeface="Barlow"/>
            </a:endParaRPr>
          </a:p>
        </p:txBody>
      </p:sp>
      <p:sp>
        <p:nvSpPr>
          <p:cNvPr id="892" name="Google Shape;892;p38"/>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893" name="Google Shape;893;p38"/>
          <p:cNvSpPr txBox="1"/>
          <p:nvPr>
            <p:ph idx="1" type="body"/>
          </p:nvPr>
        </p:nvSpPr>
        <p:spPr>
          <a:xfrm>
            <a:off x="720000" y="1215750"/>
            <a:ext cx="7704000" cy="37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a slide structure based on a Business presentation. You can delete this slide when you’re done editing the presentation</a:t>
            </a:r>
            <a:endParaRPr/>
          </a:p>
        </p:txBody>
      </p:sp>
      <p:graphicFrame>
        <p:nvGraphicFramePr>
          <p:cNvPr id="894" name="Google Shape;894;p38"/>
          <p:cNvGraphicFramePr/>
          <p:nvPr/>
        </p:nvGraphicFramePr>
        <p:xfrm>
          <a:off x="720000" y="1842025"/>
          <a:ext cx="3000000" cy="3000000"/>
        </p:xfrm>
        <a:graphic>
          <a:graphicData uri="http://schemas.openxmlformats.org/drawingml/2006/table">
            <a:tbl>
              <a:tblPr>
                <a:noFill/>
                <a:tableStyleId>{DA2938C2-EA86-4033-A5DE-395249D0355C}</a:tableStyleId>
              </a:tblPr>
              <a:tblGrid>
                <a:gridCol w="2415975"/>
                <a:gridCol w="5288025"/>
              </a:tblGrid>
              <a:tr h="350500">
                <a:tc>
                  <a:txBody>
                    <a:bodyPr/>
                    <a:lstStyle/>
                    <a:p>
                      <a:pPr indent="0" lvl="0" marL="0" rtl="0" algn="l">
                        <a:spcBef>
                          <a:spcPts val="0"/>
                        </a:spcBef>
                        <a:spcAft>
                          <a:spcPts val="0"/>
                        </a:spcAft>
                        <a:buNone/>
                      </a:pPr>
                      <a:r>
                        <a:rPr b="1" lang="en" sz="1100">
                          <a:solidFill>
                            <a:schemeClr val="lt1"/>
                          </a:solidFill>
                          <a:highlight>
                            <a:srgbClr val="00FAAC"/>
                          </a:highlight>
                          <a:uFill>
                            <a:noFill/>
                          </a:uFill>
                          <a:latin typeface="Barlow"/>
                          <a:ea typeface="Barlow"/>
                          <a:cs typeface="Barlow"/>
                          <a:sym typeface="Barlow"/>
                          <a:hlinkClick action="ppaction://hlinksldjump" r:id="rId11">
                            <a:extLst>
                              <a:ext uri="{A12FA001-AC4F-418D-AE19-62706E023703}">
                                <ahyp:hlinkClr val="tx"/>
                              </a:ext>
                            </a:extLst>
                          </a:hlinkClick>
                        </a:rPr>
                        <a:t>Fonts</a:t>
                      </a:r>
                      <a:endParaRPr b="1" sz="1100">
                        <a:solidFill>
                          <a:schemeClr val="lt1"/>
                        </a:solidFill>
                        <a:highlight>
                          <a:srgbClr val="00FAAC"/>
                        </a:highlight>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2"/>
                          </a:solidFill>
                          <a:latin typeface="Barlow"/>
                          <a:ea typeface="Barlow"/>
                          <a:cs typeface="Barlow"/>
                          <a:sym typeface="Barlow"/>
                        </a:rPr>
                        <a:t> To view this template correctly in PowerPoint, download and install the fonts we used</a:t>
                      </a:r>
                      <a:endParaRPr sz="1000">
                        <a:solidFill>
                          <a:schemeClr val="lt2"/>
                        </a:solidFill>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lt1"/>
                          </a:solidFill>
                          <a:highlight>
                            <a:schemeClr val="dk2"/>
                          </a:highlight>
                          <a:uFill>
                            <a:noFill/>
                          </a:uFill>
                          <a:latin typeface="Barlow"/>
                          <a:ea typeface="Barlow"/>
                          <a:cs typeface="Barlow"/>
                          <a:sym typeface="Barlow"/>
                          <a:hlinkClick action="ppaction://hlinksldjump" r:id="rId12">
                            <a:extLst>
                              <a:ext uri="{A12FA001-AC4F-418D-AE19-62706E023703}">
                                <ahyp:hlinkClr val="tx"/>
                              </a:ext>
                            </a:extLst>
                          </a:hlinkClick>
                        </a:rPr>
                        <a:t>Used</a:t>
                      </a:r>
                      <a:r>
                        <a:rPr b="1" lang="en" sz="1100">
                          <a:solidFill>
                            <a:schemeClr val="lt1"/>
                          </a:solidFill>
                          <a:highlight>
                            <a:schemeClr val="dk2"/>
                          </a:highlight>
                          <a:latin typeface="Barlow"/>
                          <a:ea typeface="Barlow"/>
                          <a:cs typeface="Barlow"/>
                          <a:sym typeface="Barlow"/>
                        </a:rPr>
                        <a:t> and </a:t>
                      </a:r>
                      <a:r>
                        <a:rPr b="1" lang="en" sz="1100">
                          <a:solidFill>
                            <a:schemeClr val="lt1"/>
                          </a:solidFill>
                          <a:highlight>
                            <a:schemeClr val="dk2"/>
                          </a:highlight>
                          <a:uFill>
                            <a:noFill/>
                          </a:uFill>
                          <a:latin typeface="Barlow"/>
                          <a:ea typeface="Barlow"/>
                          <a:cs typeface="Barlow"/>
                          <a:sym typeface="Barlow"/>
                          <a:hlinkClick action="ppaction://hlinksldjump" r:id="rId13">
                            <a:extLst>
                              <a:ext uri="{A12FA001-AC4F-418D-AE19-62706E023703}">
                                <ahyp:hlinkClr val="tx"/>
                              </a:ext>
                            </a:extLst>
                          </a:hlinkClick>
                        </a:rPr>
                        <a:t>alternative resources</a:t>
                      </a:r>
                      <a:endParaRPr b="1" sz="1100">
                        <a:solidFill>
                          <a:schemeClr val="lt1"/>
                        </a:solidFill>
                        <a:highlight>
                          <a:schemeClr val="dk2"/>
                        </a:highlight>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lt2"/>
                          </a:solidFill>
                          <a:latin typeface="Barlow"/>
                          <a:ea typeface="Barlow"/>
                          <a:cs typeface="Barlow"/>
                          <a:sym typeface="Barlow"/>
                        </a:rPr>
                        <a:t>An assortment of graphic resources that are suitable for use in this presentation</a:t>
                      </a:r>
                      <a:endParaRPr sz="1000">
                        <a:solidFill>
                          <a:schemeClr val="lt2"/>
                        </a:solidFill>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lt1"/>
                          </a:solidFill>
                          <a:highlight>
                            <a:srgbClr val="00FAAC"/>
                          </a:highlight>
                          <a:uFill>
                            <a:noFill/>
                          </a:uFill>
                          <a:latin typeface="Barlow"/>
                          <a:ea typeface="Barlow"/>
                          <a:cs typeface="Barlow"/>
                          <a:sym typeface="Barlow"/>
                          <a:hlinkClick action="ppaction://hlinksldjump" r:id="rId14">
                            <a:extLst>
                              <a:ext uri="{A12FA001-AC4F-418D-AE19-62706E023703}">
                                <ahyp:hlinkClr val="tx"/>
                              </a:ext>
                            </a:extLst>
                          </a:hlinkClick>
                        </a:rPr>
                        <a:t>Thanks slide</a:t>
                      </a:r>
                      <a:endParaRPr b="1" sz="1100">
                        <a:solidFill>
                          <a:schemeClr val="lt1"/>
                        </a:solidFill>
                        <a:highlight>
                          <a:srgbClr val="00FAAC"/>
                        </a:highlight>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2"/>
                          </a:solidFill>
                          <a:latin typeface="Barlow"/>
                          <a:ea typeface="Barlow"/>
                          <a:cs typeface="Barlow"/>
                          <a:sym typeface="Barlow"/>
                        </a:rPr>
                        <a:t>You must keep it so that proper credits for our design are given</a:t>
                      </a:r>
                      <a:endParaRPr sz="1000">
                        <a:solidFill>
                          <a:schemeClr val="lt2"/>
                        </a:solidFill>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lt1"/>
                          </a:solidFill>
                          <a:highlight>
                            <a:srgbClr val="00FAAC"/>
                          </a:highlight>
                          <a:uFill>
                            <a:noFill/>
                          </a:uFill>
                          <a:latin typeface="Barlow"/>
                          <a:ea typeface="Barlow"/>
                          <a:cs typeface="Barlow"/>
                          <a:sym typeface="Barlow"/>
                          <a:hlinkClick action="ppaction://hlinksldjump" r:id="rId15">
                            <a:extLst>
                              <a:ext uri="{A12FA001-AC4F-418D-AE19-62706E023703}">
                                <ahyp:hlinkClr val="tx"/>
                              </a:ext>
                            </a:extLst>
                          </a:hlinkClick>
                        </a:rPr>
                        <a:t>Colors</a:t>
                      </a:r>
                      <a:endParaRPr b="1" sz="1100">
                        <a:solidFill>
                          <a:schemeClr val="lt1"/>
                        </a:solidFill>
                        <a:highlight>
                          <a:srgbClr val="00FAAC"/>
                        </a:highlight>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2"/>
                          </a:solidFill>
                          <a:latin typeface="Barlow"/>
                          <a:ea typeface="Barlow"/>
                          <a:cs typeface="Barlow"/>
                          <a:sym typeface="Barlow"/>
                        </a:rPr>
                        <a:t>All the colors used in this presentation</a:t>
                      </a:r>
                      <a:endParaRPr sz="1000">
                        <a:solidFill>
                          <a:schemeClr val="lt2"/>
                        </a:solidFill>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lt1"/>
                          </a:solidFill>
                          <a:highlight>
                            <a:srgbClr val="00FAAC"/>
                          </a:highlight>
                          <a:uFill>
                            <a:noFill/>
                          </a:uFill>
                          <a:latin typeface="Barlow"/>
                          <a:ea typeface="Barlow"/>
                          <a:cs typeface="Barlow"/>
                          <a:sym typeface="Barlow"/>
                          <a:hlinkClick action="ppaction://hlinksldjump" r:id="rId16">
                            <a:extLst>
                              <a:ext uri="{A12FA001-AC4F-418D-AE19-62706E023703}">
                                <ahyp:hlinkClr val="tx"/>
                              </a:ext>
                            </a:extLst>
                          </a:hlinkClick>
                        </a:rPr>
                        <a:t>Infographic resources</a:t>
                      </a:r>
                      <a:endParaRPr b="1" sz="1100">
                        <a:solidFill>
                          <a:schemeClr val="lt1"/>
                        </a:solidFill>
                        <a:highlight>
                          <a:srgbClr val="00FAAC"/>
                        </a:highlight>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2"/>
                          </a:solidFill>
                          <a:latin typeface="Barlow"/>
                          <a:ea typeface="Barlow"/>
                          <a:cs typeface="Barlow"/>
                          <a:sym typeface="Barlow"/>
                        </a:rPr>
                        <a:t>These can be used in the template, and their size and color can be edited</a:t>
                      </a:r>
                      <a:endParaRPr sz="1000">
                        <a:solidFill>
                          <a:schemeClr val="lt2"/>
                        </a:solidFill>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lt1"/>
                          </a:solidFill>
                          <a:highlight>
                            <a:srgbClr val="00FAAC"/>
                          </a:highlight>
                          <a:uFill>
                            <a:noFill/>
                          </a:uFill>
                          <a:latin typeface="Barlow"/>
                          <a:ea typeface="Barlow"/>
                          <a:cs typeface="Barlow"/>
                          <a:sym typeface="Barlow"/>
                          <a:hlinkClick action="ppaction://hlinksldjump" r:id="rId17">
                            <a:extLst>
                              <a:ext uri="{A12FA001-AC4F-418D-AE19-62706E023703}">
                                <ahyp:hlinkClr val="tx"/>
                              </a:ext>
                            </a:extLst>
                          </a:hlinkClick>
                        </a:rPr>
                        <a:t>Customizable icons</a:t>
                      </a:r>
                      <a:endParaRPr b="1" sz="1100">
                        <a:solidFill>
                          <a:schemeClr val="lt1"/>
                        </a:solidFill>
                        <a:highlight>
                          <a:srgbClr val="00FAAC"/>
                        </a:highlight>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2"/>
                          </a:solidFill>
                          <a:latin typeface="Barlow"/>
                          <a:ea typeface="Barlow"/>
                          <a:cs typeface="Barlow"/>
                          <a:sym typeface="Barlow"/>
                        </a:rPr>
                        <a:t>They are sorted by theme so you can use them in all kinds of presentations</a:t>
                      </a:r>
                      <a:endParaRPr sz="1000">
                        <a:solidFill>
                          <a:schemeClr val="lt2"/>
                        </a:solidFill>
                        <a:latin typeface="Barlow"/>
                        <a:ea typeface="Barlow"/>
                        <a:cs typeface="Barlow"/>
                        <a:sym typeface="Barlow"/>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grpSp>
        <p:nvGrpSpPr>
          <p:cNvPr id="895" name="Google Shape;895;p38"/>
          <p:cNvGrpSpPr/>
          <p:nvPr/>
        </p:nvGrpSpPr>
        <p:grpSpPr>
          <a:xfrm>
            <a:off x="6935306" y="706793"/>
            <a:ext cx="1509320" cy="159146"/>
            <a:chOff x="4106184" y="4184935"/>
            <a:chExt cx="958908" cy="101116"/>
          </a:xfrm>
        </p:grpSpPr>
        <p:sp>
          <p:nvSpPr>
            <p:cNvPr id="896" name="Google Shape;896;p38"/>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8"/>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8" name="Shape 1468"/>
        <p:cNvGrpSpPr/>
        <p:nvPr/>
      </p:nvGrpSpPr>
      <p:grpSpPr>
        <a:xfrm>
          <a:off x="0" y="0"/>
          <a:ext cx="0" cy="0"/>
          <a:chOff x="0" y="0"/>
          <a:chExt cx="0" cy="0"/>
        </a:xfrm>
      </p:grpSpPr>
      <p:grpSp>
        <p:nvGrpSpPr>
          <p:cNvPr id="1469" name="Google Shape;1469;p56"/>
          <p:cNvGrpSpPr/>
          <p:nvPr/>
        </p:nvGrpSpPr>
        <p:grpSpPr>
          <a:xfrm>
            <a:off x="1259556" y="1189250"/>
            <a:ext cx="1932300" cy="1113275"/>
            <a:chOff x="1335838" y="1189250"/>
            <a:chExt cx="1932300" cy="1113275"/>
          </a:xfrm>
        </p:grpSpPr>
        <p:cxnSp>
          <p:nvCxnSpPr>
            <p:cNvPr id="1470" name="Google Shape;1470;p56"/>
            <p:cNvCxnSpPr/>
            <p:nvPr/>
          </p:nvCxnSpPr>
          <p:spPr>
            <a:xfrm>
              <a:off x="1335838" y="1189250"/>
              <a:ext cx="1932300" cy="0"/>
            </a:xfrm>
            <a:prstGeom prst="straightConnector1">
              <a:avLst/>
            </a:prstGeom>
            <a:noFill/>
            <a:ln cap="flat" cmpd="sng" w="9525">
              <a:solidFill>
                <a:schemeClr val="accent1"/>
              </a:solidFill>
              <a:prstDash val="solid"/>
              <a:round/>
              <a:headEnd len="med" w="med" type="none"/>
              <a:tailEnd len="med" w="med" type="none"/>
            </a:ln>
          </p:spPr>
        </p:cxnSp>
        <p:cxnSp>
          <p:nvCxnSpPr>
            <p:cNvPr id="1471" name="Google Shape;1471;p56"/>
            <p:cNvCxnSpPr/>
            <p:nvPr/>
          </p:nvCxnSpPr>
          <p:spPr>
            <a:xfrm>
              <a:off x="1335838" y="2302525"/>
              <a:ext cx="1932300" cy="0"/>
            </a:xfrm>
            <a:prstGeom prst="straightConnector1">
              <a:avLst/>
            </a:prstGeom>
            <a:noFill/>
            <a:ln cap="flat" cmpd="sng" w="9525">
              <a:solidFill>
                <a:schemeClr val="accent1"/>
              </a:solidFill>
              <a:prstDash val="solid"/>
              <a:round/>
              <a:headEnd len="med" w="med" type="none"/>
              <a:tailEnd len="med" w="med" type="none"/>
            </a:ln>
          </p:spPr>
        </p:cxnSp>
      </p:grpSp>
      <p:grpSp>
        <p:nvGrpSpPr>
          <p:cNvPr id="1472" name="Google Shape;1472;p56"/>
          <p:cNvGrpSpPr/>
          <p:nvPr/>
        </p:nvGrpSpPr>
        <p:grpSpPr>
          <a:xfrm>
            <a:off x="1259556" y="3522400"/>
            <a:ext cx="1932300" cy="1113275"/>
            <a:chOff x="1335838" y="1189250"/>
            <a:chExt cx="1932300" cy="1113275"/>
          </a:xfrm>
        </p:grpSpPr>
        <p:cxnSp>
          <p:nvCxnSpPr>
            <p:cNvPr id="1473" name="Google Shape;1473;p56"/>
            <p:cNvCxnSpPr/>
            <p:nvPr/>
          </p:nvCxnSpPr>
          <p:spPr>
            <a:xfrm>
              <a:off x="1335838" y="1189250"/>
              <a:ext cx="1932300" cy="0"/>
            </a:xfrm>
            <a:prstGeom prst="straightConnector1">
              <a:avLst/>
            </a:prstGeom>
            <a:noFill/>
            <a:ln cap="flat" cmpd="sng" w="9525">
              <a:solidFill>
                <a:schemeClr val="accent1"/>
              </a:solidFill>
              <a:prstDash val="solid"/>
              <a:round/>
              <a:headEnd len="med" w="med" type="none"/>
              <a:tailEnd len="med" w="med" type="none"/>
            </a:ln>
          </p:spPr>
        </p:cxnSp>
        <p:cxnSp>
          <p:nvCxnSpPr>
            <p:cNvPr id="1474" name="Google Shape;1474;p56"/>
            <p:cNvCxnSpPr/>
            <p:nvPr/>
          </p:nvCxnSpPr>
          <p:spPr>
            <a:xfrm>
              <a:off x="1335838" y="2302525"/>
              <a:ext cx="1932300" cy="0"/>
            </a:xfrm>
            <a:prstGeom prst="straightConnector1">
              <a:avLst/>
            </a:prstGeom>
            <a:noFill/>
            <a:ln cap="flat" cmpd="sng" w="9525">
              <a:solidFill>
                <a:schemeClr val="accent1"/>
              </a:solidFill>
              <a:prstDash val="solid"/>
              <a:round/>
              <a:headEnd len="med" w="med" type="none"/>
              <a:tailEnd len="med" w="med" type="none"/>
            </a:ln>
          </p:spPr>
        </p:cxnSp>
      </p:grpSp>
      <p:grpSp>
        <p:nvGrpSpPr>
          <p:cNvPr id="1475" name="Google Shape;1475;p56"/>
          <p:cNvGrpSpPr/>
          <p:nvPr/>
        </p:nvGrpSpPr>
        <p:grpSpPr>
          <a:xfrm>
            <a:off x="5995681" y="2374938"/>
            <a:ext cx="1932300" cy="1113275"/>
            <a:chOff x="1335838" y="1189250"/>
            <a:chExt cx="1932300" cy="1113275"/>
          </a:xfrm>
        </p:grpSpPr>
        <p:cxnSp>
          <p:nvCxnSpPr>
            <p:cNvPr id="1476" name="Google Shape;1476;p56"/>
            <p:cNvCxnSpPr/>
            <p:nvPr/>
          </p:nvCxnSpPr>
          <p:spPr>
            <a:xfrm>
              <a:off x="1335838" y="1189250"/>
              <a:ext cx="1932300" cy="0"/>
            </a:xfrm>
            <a:prstGeom prst="straightConnector1">
              <a:avLst/>
            </a:prstGeom>
            <a:noFill/>
            <a:ln cap="flat" cmpd="sng" w="9525">
              <a:solidFill>
                <a:schemeClr val="accent1"/>
              </a:solidFill>
              <a:prstDash val="solid"/>
              <a:round/>
              <a:headEnd len="med" w="med" type="none"/>
              <a:tailEnd len="med" w="med" type="none"/>
            </a:ln>
          </p:spPr>
        </p:cxnSp>
        <p:cxnSp>
          <p:nvCxnSpPr>
            <p:cNvPr id="1477" name="Google Shape;1477;p56"/>
            <p:cNvCxnSpPr/>
            <p:nvPr/>
          </p:nvCxnSpPr>
          <p:spPr>
            <a:xfrm>
              <a:off x="1335838" y="2302525"/>
              <a:ext cx="1932300" cy="0"/>
            </a:xfrm>
            <a:prstGeom prst="straightConnector1">
              <a:avLst/>
            </a:prstGeom>
            <a:noFill/>
            <a:ln cap="flat" cmpd="sng" w="9525">
              <a:solidFill>
                <a:schemeClr val="accent1"/>
              </a:solidFill>
              <a:prstDash val="solid"/>
              <a:round/>
              <a:headEnd len="med" w="med" type="none"/>
              <a:tailEnd len="med" w="med" type="none"/>
            </a:ln>
          </p:spPr>
        </p:cxnSp>
      </p:grpSp>
      <p:sp>
        <p:nvSpPr>
          <p:cNvPr id="1478" name="Google Shape;1478;p56"/>
          <p:cNvSpPr txBox="1"/>
          <p:nvPr>
            <p:ph type="title"/>
          </p:nvPr>
        </p:nvSpPr>
        <p:spPr>
          <a:xfrm>
            <a:off x="713225" y="557784"/>
            <a:ext cx="7717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Partners</a:t>
            </a:r>
            <a:endParaRPr/>
          </a:p>
        </p:txBody>
      </p:sp>
      <p:grpSp>
        <p:nvGrpSpPr>
          <p:cNvPr id="1479" name="Google Shape;1479;p56"/>
          <p:cNvGrpSpPr/>
          <p:nvPr/>
        </p:nvGrpSpPr>
        <p:grpSpPr>
          <a:xfrm>
            <a:off x="5995691" y="459984"/>
            <a:ext cx="2448954" cy="258230"/>
            <a:chOff x="4106184" y="4184935"/>
            <a:chExt cx="958908" cy="101116"/>
          </a:xfrm>
        </p:grpSpPr>
        <p:sp>
          <p:nvSpPr>
            <p:cNvPr id="1480" name="Google Shape;1480;p56"/>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82" name="Google Shape;1482;p56"/>
          <p:cNvPicPr preferRelativeResize="0"/>
          <p:nvPr/>
        </p:nvPicPr>
        <p:blipFill rotWithShape="1">
          <a:blip r:embed="rId3">
            <a:alphaModFix/>
          </a:blip>
          <a:srcRect b="13284" l="0" r="0" t="13277"/>
          <a:stretch/>
        </p:blipFill>
        <p:spPr>
          <a:xfrm>
            <a:off x="3417435" y="1156350"/>
            <a:ext cx="2366403" cy="1158301"/>
          </a:xfrm>
          <a:prstGeom prst="rect">
            <a:avLst/>
          </a:prstGeom>
          <a:noFill/>
          <a:ln cap="flat" cmpd="sng" w="28575">
            <a:solidFill>
              <a:schemeClr val="lt1"/>
            </a:solidFill>
            <a:prstDash val="solid"/>
            <a:round/>
            <a:headEnd len="sm" w="sm" type="none"/>
            <a:tailEnd len="sm" w="sm" type="none"/>
          </a:ln>
        </p:spPr>
      </p:pic>
      <p:sp>
        <p:nvSpPr>
          <p:cNvPr id="1483" name="Google Shape;1483;p56"/>
          <p:cNvSpPr txBox="1"/>
          <p:nvPr>
            <p:ph idx="4294967295" type="title"/>
          </p:nvPr>
        </p:nvSpPr>
        <p:spPr>
          <a:xfrm>
            <a:off x="5522190" y="1641033"/>
            <a:ext cx="12618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t>Values</a:t>
            </a:r>
            <a:endParaRPr sz="2000"/>
          </a:p>
        </p:txBody>
      </p:sp>
      <p:sp>
        <p:nvSpPr>
          <p:cNvPr id="1484" name="Google Shape;1484;p56"/>
          <p:cNvSpPr txBox="1"/>
          <p:nvPr>
            <p:ph idx="4294967295" type="subTitle"/>
          </p:nvPr>
        </p:nvSpPr>
        <p:spPr>
          <a:xfrm>
            <a:off x="1240056" y="1144225"/>
            <a:ext cx="1971300" cy="1158300"/>
          </a:xfrm>
          <a:prstGeom prst="rect">
            <a:avLst/>
          </a:prstGeom>
        </p:spPr>
        <p:txBody>
          <a:bodyPr anchorCtr="0" anchor="ctr" bIns="91425" lIns="91425" spcFirstLastPara="1" rIns="91425" wrap="square" tIns="91425">
            <a:noAutofit/>
          </a:bodyPr>
          <a:lstStyle/>
          <a:p>
            <a:pPr indent="0" lvl="0" marL="0" rtl="0" algn="r">
              <a:spcBef>
                <a:spcPts val="0"/>
              </a:spcBef>
              <a:spcAft>
                <a:spcPts val="1600"/>
              </a:spcAft>
              <a:buNone/>
            </a:pPr>
            <a:r>
              <a:rPr lang="en"/>
              <a:t>You can replace the  image on the screen with your own</a:t>
            </a:r>
            <a:endParaRPr/>
          </a:p>
        </p:txBody>
      </p:sp>
      <p:sp>
        <p:nvSpPr>
          <p:cNvPr id="1485" name="Google Shape;1485;p56"/>
          <p:cNvSpPr txBox="1"/>
          <p:nvPr>
            <p:ph idx="4294967295" type="title"/>
          </p:nvPr>
        </p:nvSpPr>
        <p:spPr>
          <a:xfrm>
            <a:off x="5520004" y="1242816"/>
            <a:ext cx="7680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accent1"/>
                </a:highlight>
              </a:rPr>
              <a:t>01</a:t>
            </a:r>
            <a:endParaRPr sz="3000">
              <a:highlight>
                <a:schemeClr val="accent1"/>
              </a:highlight>
            </a:endParaRPr>
          </a:p>
        </p:txBody>
      </p:sp>
      <p:pic>
        <p:nvPicPr>
          <p:cNvPr id="1486" name="Google Shape;1486;p56"/>
          <p:cNvPicPr preferRelativeResize="0"/>
          <p:nvPr/>
        </p:nvPicPr>
        <p:blipFill rotWithShape="1">
          <a:blip r:embed="rId4">
            <a:alphaModFix/>
          </a:blip>
          <a:srcRect b="13213" l="0" r="0" t="13213"/>
          <a:stretch/>
        </p:blipFill>
        <p:spPr>
          <a:xfrm>
            <a:off x="3417435" y="2313126"/>
            <a:ext cx="2366403" cy="1161274"/>
          </a:xfrm>
          <a:prstGeom prst="rect">
            <a:avLst/>
          </a:prstGeom>
          <a:noFill/>
          <a:ln cap="flat" cmpd="sng" w="28575">
            <a:solidFill>
              <a:schemeClr val="lt1"/>
            </a:solidFill>
            <a:prstDash val="solid"/>
            <a:round/>
            <a:headEnd len="sm" w="sm" type="none"/>
            <a:tailEnd len="sm" w="sm" type="none"/>
          </a:ln>
        </p:spPr>
      </p:pic>
      <p:pic>
        <p:nvPicPr>
          <p:cNvPr id="1487" name="Google Shape;1487;p56"/>
          <p:cNvPicPr preferRelativeResize="0"/>
          <p:nvPr/>
        </p:nvPicPr>
        <p:blipFill rotWithShape="1">
          <a:blip r:embed="rId5">
            <a:alphaModFix/>
          </a:blip>
          <a:srcRect b="28435" l="0" r="17566" t="10870"/>
          <a:stretch/>
        </p:blipFill>
        <p:spPr>
          <a:xfrm>
            <a:off x="3417435" y="3474402"/>
            <a:ext cx="2366403" cy="1161274"/>
          </a:xfrm>
          <a:prstGeom prst="rect">
            <a:avLst/>
          </a:prstGeom>
          <a:noFill/>
          <a:ln cap="flat" cmpd="sng" w="28575">
            <a:solidFill>
              <a:schemeClr val="lt1"/>
            </a:solidFill>
            <a:prstDash val="solid"/>
            <a:round/>
            <a:headEnd len="sm" w="sm" type="none"/>
            <a:tailEnd len="sm" w="sm" type="none"/>
          </a:ln>
        </p:spPr>
      </p:pic>
      <p:sp>
        <p:nvSpPr>
          <p:cNvPr id="1488" name="Google Shape;1488;p56"/>
          <p:cNvSpPr txBox="1"/>
          <p:nvPr>
            <p:ph idx="4294967295" type="title"/>
          </p:nvPr>
        </p:nvSpPr>
        <p:spPr>
          <a:xfrm>
            <a:off x="2393690" y="2781158"/>
            <a:ext cx="1261800" cy="527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000"/>
              <a:t>Team</a:t>
            </a:r>
            <a:endParaRPr sz="2000"/>
          </a:p>
        </p:txBody>
      </p:sp>
      <p:sp>
        <p:nvSpPr>
          <p:cNvPr id="1489" name="Google Shape;1489;p56"/>
          <p:cNvSpPr txBox="1"/>
          <p:nvPr>
            <p:ph idx="4294967295" type="title"/>
          </p:nvPr>
        </p:nvSpPr>
        <p:spPr>
          <a:xfrm>
            <a:off x="5522190" y="4045354"/>
            <a:ext cx="12618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t>Liability</a:t>
            </a:r>
            <a:endParaRPr sz="2000"/>
          </a:p>
        </p:txBody>
      </p:sp>
      <p:sp>
        <p:nvSpPr>
          <p:cNvPr id="1490" name="Google Shape;1490;p56"/>
          <p:cNvSpPr txBox="1"/>
          <p:nvPr>
            <p:ph idx="4294967295" type="title"/>
          </p:nvPr>
        </p:nvSpPr>
        <p:spPr>
          <a:xfrm>
            <a:off x="2887490" y="2385871"/>
            <a:ext cx="768000" cy="5487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000">
                <a:highlight>
                  <a:schemeClr val="accent1"/>
                </a:highlight>
              </a:rPr>
              <a:t>0</a:t>
            </a:r>
            <a:r>
              <a:rPr lang="en">
                <a:highlight>
                  <a:schemeClr val="accent1"/>
                </a:highlight>
              </a:rPr>
              <a:t>2</a:t>
            </a:r>
            <a:endParaRPr sz="3000">
              <a:highlight>
                <a:schemeClr val="accent1"/>
              </a:highlight>
            </a:endParaRPr>
          </a:p>
        </p:txBody>
      </p:sp>
      <p:sp>
        <p:nvSpPr>
          <p:cNvPr id="1491" name="Google Shape;1491;p56"/>
          <p:cNvSpPr txBox="1"/>
          <p:nvPr>
            <p:ph idx="4294967295" type="title"/>
          </p:nvPr>
        </p:nvSpPr>
        <p:spPr>
          <a:xfrm>
            <a:off x="5522204" y="3649404"/>
            <a:ext cx="7680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accent1"/>
                </a:highlight>
              </a:rPr>
              <a:t>0</a:t>
            </a:r>
            <a:r>
              <a:rPr lang="en">
                <a:highlight>
                  <a:schemeClr val="accent1"/>
                </a:highlight>
              </a:rPr>
              <a:t>3</a:t>
            </a:r>
            <a:endParaRPr sz="3000">
              <a:highlight>
                <a:schemeClr val="accent1"/>
              </a:highlight>
            </a:endParaRPr>
          </a:p>
        </p:txBody>
      </p:sp>
      <p:sp>
        <p:nvSpPr>
          <p:cNvPr id="1492" name="Google Shape;1492;p56"/>
          <p:cNvSpPr txBox="1"/>
          <p:nvPr>
            <p:ph idx="4294967295" type="subTitle"/>
          </p:nvPr>
        </p:nvSpPr>
        <p:spPr>
          <a:xfrm>
            <a:off x="1240056" y="3477375"/>
            <a:ext cx="1971300" cy="1158300"/>
          </a:xfrm>
          <a:prstGeom prst="rect">
            <a:avLst/>
          </a:prstGeom>
        </p:spPr>
        <p:txBody>
          <a:bodyPr anchorCtr="0" anchor="ctr" bIns="91425" lIns="91425" spcFirstLastPara="1" rIns="91425" wrap="square" tIns="91425">
            <a:noAutofit/>
          </a:bodyPr>
          <a:lstStyle/>
          <a:p>
            <a:pPr indent="0" lvl="0" marL="0" rtl="0" algn="r">
              <a:spcBef>
                <a:spcPts val="0"/>
              </a:spcBef>
              <a:spcAft>
                <a:spcPts val="1600"/>
              </a:spcAft>
              <a:buNone/>
            </a:pPr>
            <a:r>
              <a:rPr lang="en"/>
              <a:t>You can replace the  image on the screen with your own</a:t>
            </a:r>
            <a:endParaRPr/>
          </a:p>
        </p:txBody>
      </p:sp>
      <p:sp>
        <p:nvSpPr>
          <p:cNvPr id="1493" name="Google Shape;1493;p56"/>
          <p:cNvSpPr txBox="1"/>
          <p:nvPr>
            <p:ph idx="4294967295" type="subTitle"/>
          </p:nvPr>
        </p:nvSpPr>
        <p:spPr>
          <a:xfrm>
            <a:off x="5976181" y="2329913"/>
            <a:ext cx="1971300" cy="11583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You can replace the  image on the screen with your own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7" name="Shape 1497"/>
        <p:cNvGrpSpPr/>
        <p:nvPr/>
      </p:nvGrpSpPr>
      <p:grpSpPr>
        <a:xfrm>
          <a:off x="0" y="0"/>
          <a:ext cx="0" cy="0"/>
          <a:chOff x="0" y="0"/>
          <a:chExt cx="0" cy="0"/>
        </a:xfrm>
      </p:grpSpPr>
      <p:sp>
        <p:nvSpPr>
          <p:cNvPr id="1498" name="Google Shape;1498;p57"/>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1499" name="Google Shape;1499;p57"/>
          <p:cNvSpPr txBox="1"/>
          <p:nvPr>
            <p:ph idx="1" type="subTitle"/>
          </p:nvPr>
        </p:nvSpPr>
        <p:spPr>
          <a:xfrm>
            <a:off x="4745400" y="3597875"/>
            <a:ext cx="2743200" cy="74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1500" name="Google Shape;1500;p57"/>
          <p:cNvSpPr txBox="1"/>
          <p:nvPr>
            <p:ph idx="2" type="subTitle"/>
          </p:nvPr>
        </p:nvSpPr>
        <p:spPr>
          <a:xfrm>
            <a:off x="1664050" y="3597875"/>
            <a:ext cx="2743200" cy="745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replace the  image on the screen with your own</a:t>
            </a:r>
            <a:endParaRPr/>
          </a:p>
        </p:txBody>
      </p:sp>
      <p:sp>
        <p:nvSpPr>
          <p:cNvPr id="1501" name="Google Shape;1501;p57"/>
          <p:cNvSpPr txBox="1"/>
          <p:nvPr>
            <p:ph idx="3" type="subTitle"/>
          </p:nvPr>
        </p:nvSpPr>
        <p:spPr>
          <a:xfrm>
            <a:off x="4745394" y="3159501"/>
            <a:ext cx="2743200" cy="35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She</a:t>
            </a:r>
            <a:endParaRPr>
              <a:solidFill>
                <a:schemeClr val="lt2"/>
              </a:solidFill>
            </a:endParaRPr>
          </a:p>
        </p:txBody>
      </p:sp>
      <p:sp>
        <p:nvSpPr>
          <p:cNvPr id="1502" name="Google Shape;1502;p57"/>
          <p:cNvSpPr txBox="1"/>
          <p:nvPr>
            <p:ph idx="4" type="subTitle"/>
          </p:nvPr>
        </p:nvSpPr>
        <p:spPr>
          <a:xfrm>
            <a:off x="1664044" y="3159501"/>
            <a:ext cx="2743200" cy="353100"/>
          </a:xfrm>
          <a:prstGeom prst="rect">
            <a:avLst/>
          </a:prstGeom>
        </p:spPr>
        <p:txBody>
          <a:bodyPr anchorCtr="0" anchor="b" bIns="91425" lIns="91425" spcFirstLastPara="1" rIns="91425" wrap="square" tIns="91425">
            <a:noAutofit/>
          </a:bodyPr>
          <a:lstStyle/>
          <a:p>
            <a:pPr indent="0" lvl="0" marL="0" rtl="0" algn="ctr">
              <a:spcBef>
                <a:spcPts val="0"/>
              </a:spcBef>
              <a:spcAft>
                <a:spcPts val="1600"/>
              </a:spcAft>
              <a:buNone/>
            </a:pPr>
            <a:r>
              <a:rPr lang="en">
                <a:solidFill>
                  <a:schemeClr val="lt2"/>
                </a:solidFill>
              </a:rPr>
              <a:t>He</a:t>
            </a:r>
            <a:endParaRPr>
              <a:solidFill>
                <a:schemeClr val="lt2"/>
              </a:solidFill>
            </a:endParaRPr>
          </a:p>
        </p:txBody>
      </p:sp>
      <p:pic>
        <p:nvPicPr>
          <p:cNvPr id="1503" name="Google Shape;1503;p57"/>
          <p:cNvPicPr preferRelativeResize="0"/>
          <p:nvPr/>
        </p:nvPicPr>
        <p:blipFill rotWithShape="1">
          <a:blip r:embed="rId3">
            <a:alphaModFix/>
          </a:blip>
          <a:srcRect b="14763" l="0" r="0" t="14763"/>
          <a:stretch/>
        </p:blipFill>
        <p:spPr>
          <a:xfrm>
            <a:off x="1664345" y="1479056"/>
            <a:ext cx="2742600" cy="1288198"/>
          </a:xfrm>
          <a:prstGeom prst="rect">
            <a:avLst/>
          </a:prstGeom>
          <a:noFill/>
          <a:ln>
            <a:noFill/>
          </a:ln>
        </p:spPr>
      </p:pic>
      <p:pic>
        <p:nvPicPr>
          <p:cNvPr id="1504" name="Google Shape;1504;p57"/>
          <p:cNvPicPr preferRelativeResize="0"/>
          <p:nvPr/>
        </p:nvPicPr>
        <p:blipFill rotWithShape="1">
          <a:blip r:embed="rId4">
            <a:alphaModFix/>
          </a:blip>
          <a:srcRect b="23605" l="0" r="6428" t="-1742"/>
          <a:stretch/>
        </p:blipFill>
        <p:spPr>
          <a:xfrm>
            <a:off x="4745694" y="1482094"/>
            <a:ext cx="2742600" cy="1288198"/>
          </a:xfrm>
          <a:prstGeom prst="rect">
            <a:avLst/>
          </a:prstGeom>
          <a:noFill/>
          <a:ln>
            <a:noFill/>
          </a:ln>
        </p:spPr>
      </p:pic>
      <p:grpSp>
        <p:nvGrpSpPr>
          <p:cNvPr id="1505" name="Google Shape;1505;p57"/>
          <p:cNvGrpSpPr/>
          <p:nvPr/>
        </p:nvGrpSpPr>
        <p:grpSpPr>
          <a:xfrm>
            <a:off x="4948541" y="1014984"/>
            <a:ext cx="2448954" cy="258230"/>
            <a:chOff x="4106184" y="4184935"/>
            <a:chExt cx="958908" cy="101116"/>
          </a:xfrm>
        </p:grpSpPr>
        <p:sp>
          <p:nvSpPr>
            <p:cNvPr id="1506" name="Google Shape;1506;p57"/>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7"/>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57"/>
          <p:cNvGrpSpPr/>
          <p:nvPr/>
        </p:nvGrpSpPr>
        <p:grpSpPr>
          <a:xfrm>
            <a:off x="1750941" y="4428959"/>
            <a:ext cx="2448954" cy="258230"/>
            <a:chOff x="4106184" y="4184935"/>
            <a:chExt cx="958908" cy="101116"/>
          </a:xfrm>
        </p:grpSpPr>
        <p:sp>
          <p:nvSpPr>
            <p:cNvPr id="1509" name="Google Shape;1509;p57"/>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7"/>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4" name="Shape 1514"/>
        <p:cNvGrpSpPr/>
        <p:nvPr/>
      </p:nvGrpSpPr>
      <p:grpSpPr>
        <a:xfrm>
          <a:off x="0" y="0"/>
          <a:ext cx="0" cy="0"/>
          <a:chOff x="0" y="0"/>
          <a:chExt cx="0" cy="0"/>
        </a:xfrm>
      </p:grpSpPr>
      <p:pic>
        <p:nvPicPr>
          <p:cNvPr id="1515" name="Google Shape;1515;p58"/>
          <p:cNvPicPr preferRelativeResize="0"/>
          <p:nvPr/>
        </p:nvPicPr>
        <p:blipFill rotWithShape="1">
          <a:blip r:embed="rId3">
            <a:alphaModFix/>
          </a:blip>
          <a:srcRect b="12801" l="0" r="0" t="2810"/>
          <a:stretch/>
        </p:blipFill>
        <p:spPr>
          <a:xfrm>
            <a:off x="-1" y="0"/>
            <a:ext cx="9144003" cy="5143501"/>
          </a:xfrm>
          <a:prstGeom prst="rect">
            <a:avLst/>
          </a:prstGeom>
          <a:noFill/>
          <a:ln>
            <a:noFill/>
          </a:ln>
        </p:spPr>
      </p:pic>
      <p:sp>
        <p:nvSpPr>
          <p:cNvPr id="1516" name="Google Shape;1516;p58"/>
          <p:cNvSpPr/>
          <p:nvPr/>
        </p:nvSpPr>
        <p:spPr>
          <a:xfrm>
            <a:off x="5741600" y="-18900"/>
            <a:ext cx="3402300" cy="5181300"/>
          </a:xfrm>
          <a:prstGeom prst="rect">
            <a:avLst/>
          </a:prstGeom>
          <a:solidFill>
            <a:srgbClr val="002984">
              <a:alpha val="8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8"/>
          <p:cNvSpPr txBox="1"/>
          <p:nvPr>
            <p:ph type="title"/>
          </p:nvPr>
        </p:nvSpPr>
        <p:spPr>
          <a:xfrm>
            <a:off x="903595" y="1360400"/>
            <a:ext cx="6584400" cy="2676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Awesome words</a:t>
            </a:r>
            <a:endParaRPr/>
          </a:p>
        </p:txBody>
      </p:sp>
      <p:grpSp>
        <p:nvGrpSpPr>
          <p:cNvPr id="1518" name="Google Shape;1518;p58"/>
          <p:cNvGrpSpPr/>
          <p:nvPr/>
        </p:nvGrpSpPr>
        <p:grpSpPr>
          <a:xfrm>
            <a:off x="865913" y="3898921"/>
            <a:ext cx="4115657" cy="390772"/>
            <a:chOff x="4106184" y="4184935"/>
            <a:chExt cx="1064881" cy="101116"/>
          </a:xfrm>
        </p:grpSpPr>
        <p:sp>
          <p:nvSpPr>
            <p:cNvPr id="1519" name="Google Shape;1519;p58"/>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8"/>
            <p:cNvSpPr/>
            <p:nvPr/>
          </p:nvSpPr>
          <p:spPr>
            <a:xfrm>
              <a:off x="4523350"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58"/>
          <p:cNvGrpSpPr/>
          <p:nvPr/>
        </p:nvGrpSpPr>
        <p:grpSpPr>
          <a:xfrm rot="5400000">
            <a:off x="8068407" y="4071449"/>
            <a:ext cx="1076674" cy="748281"/>
            <a:chOff x="7733225" y="345125"/>
            <a:chExt cx="1083500" cy="753025"/>
          </a:xfrm>
        </p:grpSpPr>
        <p:sp>
          <p:nvSpPr>
            <p:cNvPr id="1522" name="Google Shape;1522;p58"/>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8"/>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8"/>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8"/>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8"/>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8"/>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8"/>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8"/>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8"/>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8"/>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8"/>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8"/>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8"/>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8"/>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8"/>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8"/>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8"/>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8"/>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58"/>
          <p:cNvGrpSpPr/>
          <p:nvPr/>
        </p:nvGrpSpPr>
        <p:grpSpPr>
          <a:xfrm>
            <a:off x="4981563" y="261346"/>
            <a:ext cx="3706082" cy="390772"/>
            <a:chOff x="4106184" y="4184935"/>
            <a:chExt cx="958908" cy="101116"/>
          </a:xfrm>
        </p:grpSpPr>
        <p:sp>
          <p:nvSpPr>
            <p:cNvPr id="1541" name="Google Shape;1541;p58"/>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8"/>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6" name="Shape 1546"/>
        <p:cNvGrpSpPr/>
        <p:nvPr/>
      </p:nvGrpSpPr>
      <p:grpSpPr>
        <a:xfrm>
          <a:off x="0" y="0"/>
          <a:ext cx="0" cy="0"/>
          <a:chOff x="0" y="0"/>
          <a:chExt cx="0" cy="0"/>
        </a:xfrm>
      </p:grpSpPr>
      <p:sp>
        <p:nvSpPr>
          <p:cNvPr id="1547" name="Google Shape;1547;p59"/>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Stages</a:t>
            </a:r>
            <a:endParaRPr/>
          </a:p>
        </p:txBody>
      </p:sp>
      <p:sp>
        <p:nvSpPr>
          <p:cNvPr id="1548" name="Google Shape;1548;p59"/>
          <p:cNvSpPr txBox="1"/>
          <p:nvPr>
            <p:ph idx="2" type="title"/>
          </p:nvPr>
        </p:nvSpPr>
        <p:spPr>
          <a:xfrm>
            <a:off x="2652853" y="3037378"/>
            <a:ext cx="19260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Stage 2</a:t>
            </a:r>
            <a:endParaRPr>
              <a:solidFill>
                <a:schemeClr val="lt2"/>
              </a:solidFill>
            </a:endParaRPr>
          </a:p>
        </p:txBody>
      </p:sp>
      <p:sp>
        <p:nvSpPr>
          <p:cNvPr id="1549" name="Google Shape;1549;p59"/>
          <p:cNvSpPr txBox="1"/>
          <p:nvPr>
            <p:ph idx="3" type="title"/>
          </p:nvPr>
        </p:nvSpPr>
        <p:spPr>
          <a:xfrm>
            <a:off x="4578832" y="3037378"/>
            <a:ext cx="19260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Stage 3</a:t>
            </a:r>
            <a:endParaRPr>
              <a:solidFill>
                <a:schemeClr val="lt2"/>
              </a:solidFill>
            </a:endParaRPr>
          </a:p>
        </p:txBody>
      </p:sp>
      <p:sp>
        <p:nvSpPr>
          <p:cNvPr id="1550" name="Google Shape;1550;p59"/>
          <p:cNvSpPr txBox="1"/>
          <p:nvPr>
            <p:ph idx="5" type="title"/>
          </p:nvPr>
        </p:nvSpPr>
        <p:spPr>
          <a:xfrm>
            <a:off x="726875" y="3037378"/>
            <a:ext cx="19260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Stage 1</a:t>
            </a:r>
            <a:endParaRPr>
              <a:solidFill>
                <a:schemeClr val="lt2"/>
              </a:solidFill>
            </a:endParaRPr>
          </a:p>
        </p:txBody>
      </p:sp>
      <p:sp>
        <p:nvSpPr>
          <p:cNvPr id="1551" name="Google Shape;1551;p59"/>
          <p:cNvSpPr txBox="1"/>
          <p:nvPr>
            <p:ph idx="7" type="title"/>
          </p:nvPr>
        </p:nvSpPr>
        <p:spPr>
          <a:xfrm>
            <a:off x="6504810" y="3037378"/>
            <a:ext cx="19260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2"/>
                </a:solidFill>
              </a:rPr>
              <a:t>Stage 4</a:t>
            </a:r>
            <a:endParaRPr>
              <a:solidFill>
                <a:schemeClr val="lt2"/>
              </a:solidFill>
            </a:endParaRPr>
          </a:p>
        </p:txBody>
      </p:sp>
      <p:sp>
        <p:nvSpPr>
          <p:cNvPr id="1552" name="Google Shape;1552;p59"/>
          <p:cNvSpPr txBox="1"/>
          <p:nvPr>
            <p:ph idx="4" type="subTitle"/>
          </p:nvPr>
        </p:nvSpPr>
        <p:spPr>
          <a:xfrm>
            <a:off x="2642815" y="3740825"/>
            <a:ext cx="19293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Venus is the second planet from the Sun</a:t>
            </a:r>
            <a:endParaRPr/>
          </a:p>
        </p:txBody>
      </p:sp>
      <p:sp>
        <p:nvSpPr>
          <p:cNvPr id="1553" name="Google Shape;1553;p59"/>
          <p:cNvSpPr txBox="1"/>
          <p:nvPr>
            <p:ph idx="1" type="subTitle"/>
          </p:nvPr>
        </p:nvSpPr>
        <p:spPr>
          <a:xfrm>
            <a:off x="700200" y="3740825"/>
            <a:ext cx="19293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It’s the closest planet to the Sun</a:t>
            </a:r>
            <a:endParaRPr/>
          </a:p>
        </p:txBody>
      </p:sp>
      <p:sp>
        <p:nvSpPr>
          <p:cNvPr id="1554" name="Google Shape;1554;p59"/>
          <p:cNvSpPr txBox="1"/>
          <p:nvPr>
            <p:ph idx="6" type="subTitle"/>
          </p:nvPr>
        </p:nvSpPr>
        <p:spPr>
          <a:xfrm>
            <a:off x="6528044" y="3740825"/>
            <a:ext cx="19293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Jupiter is the biggest planet of them all</a:t>
            </a:r>
            <a:endParaRPr/>
          </a:p>
        </p:txBody>
      </p:sp>
      <p:grpSp>
        <p:nvGrpSpPr>
          <p:cNvPr id="1555" name="Google Shape;1555;p59"/>
          <p:cNvGrpSpPr/>
          <p:nvPr/>
        </p:nvGrpSpPr>
        <p:grpSpPr>
          <a:xfrm>
            <a:off x="1141149" y="1497616"/>
            <a:ext cx="1095657" cy="1095657"/>
            <a:chOff x="1357838" y="1326125"/>
            <a:chExt cx="1397700" cy="1397700"/>
          </a:xfrm>
        </p:grpSpPr>
        <p:sp>
          <p:nvSpPr>
            <p:cNvPr id="1556" name="Google Shape;1556;p59"/>
            <p:cNvSpPr/>
            <p:nvPr/>
          </p:nvSpPr>
          <p:spPr>
            <a:xfrm>
              <a:off x="1357838" y="1326125"/>
              <a:ext cx="1397700" cy="13977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9"/>
            <p:cNvSpPr/>
            <p:nvPr/>
          </p:nvSpPr>
          <p:spPr>
            <a:xfrm>
              <a:off x="1397138" y="1365425"/>
              <a:ext cx="1319100" cy="1319100"/>
            </a:xfrm>
            <a:prstGeom prst="arc">
              <a:avLst>
                <a:gd fmla="val 16268370" name="adj1"/>
                <a:gd fmla="val 21467465"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58" name="Google Shape;1558;p59"/>
          <p:cNvCxnSpPr>
            <a:stCxn id="1559" idx="2"/>
            <a:endCxn id="1550" idx="0"/>
          </p:cNvCxnSpPr>
          <p:nvPr/>
        </p:nvCxnSpPr>
        <p:spPr>
          <a:xfrm>
            <a:off x="1688375" y="2593378"/>
            <a:ext cx="1500" cy="444000"/>
          </a:xfrm>
          <a:prstGeom prst="straightConnector1">
            <a:avLst/>
          </a:prstGeom>
          <a:noFill/>
          <a:ln cap="flat" cmpd="sng" w="9525">
            <a:solidFill>
              <a:schemeClr val="dk2"/>
            </a:solidFill>
            <a:prstDash val="solid"/>
            <a:round/>
            <a:headEnd len="med" w="med" type="none"/>
            <a:tailEnd len="med" w="med" type="none"/>
          </a:ln>
        </p:spPr>
      </p:cxnSp>
      <p:cxnSp>
        <p:nvCxnSpPr>
          <p:cNvPr id="1560" name="Google Shape;1560;p59"/>
          <p:cNvCxnSpPr/>
          <p:nvPr/>
        </p:nvCxnSpPr>
        <p:spPr>
          <a:xfrm>
            <a:off x="3610083" y="2593376"/>
            <a:ext cx="1500" cy="444000"/>
          </a:xfrm>
          <a:prstGeom prst="straightConnector1">
            <a:avLst/>
          </a:prstGeom>
          <a:noFill/>
          <a:ln cap="flat" cmpd="sng" w="9525">
            <a:solidFill>
              <a:schemeClr val="dk2"/>
            </a:solidFill>
            <a:prstDash val="solid"/>
            <a:round/>
            <a:headEnd len="med" w="med" type="none"/>
            <a:tailEnd len="med" w="med" type="none"/>
          </a:ln>
        </p:spPr>
      </p:cxnSp>
      <p:cxnSp>
        <p:nvCxnSpPr>
          <p:cNvPr id="1561" name="Google Shape;1561;p59"/>
          <p:cNvCxnSpPr/>
          <p:nvPr/>
        </p:nvCxnSpPr>
        <p:spPr>
          <a:xfrm>
            <a:off x="5538555" y="2593376"/>
            <a:ext cx="1500" cy="444000"/>
          </a:xfrm>
          <a:prstGeom prst="straightConnector1">
            <a:avLst/>
          </a:prstGeom>
          <a:noFill/>
          <a:ln cap="flat" cmpd="sng" w="9525">
            <a:solidFill>
              <a:schemeClr val="dk2"/>
            </a:solidFill>
            <a:prstDash val="solid"/>
            <a:round/>
            <a:headEnd len="med" w="med" type="none"/>
            <a:tailEnd len="med" w="med" type="none"/>
          </a:ln>
        </p:spPr>
      </p:cxnSp>
      <p:cxnSp>
        <p:nvCxnSpPr>
          <p:cNvPr id="1562" name="Google Shape;1562;p59"/>
          <p:cNvCxnSpPr/>
          <p:nvPr/>
        </p:nvCxnSpPr>
        <p:spPr>
          <a:xfrm>
            <a:off x="7467050" y="2593376"/>
            <a:ext cx="1500" cy="444000"/>
          </a:xfrm>
          <a:prstGeom prst="straightConnector1">
            <a:avLst/>
          </a:prstGeom>
          <a:noFill/>
          <a:ln cap="flat" cmpd="sng" w="9525">
            <a:solidFill>
              <a:schemeClr val="dk2"/>
            </a:solidFill>
            <a:prstDash val="solid"/>
            <a:round/>
            <a:headEnd len="med" w="med" type="none"/>
            <a:tailEnd len="med" w="med" type="none"/>
          </a:ln>
        </p:spPr>
      </p:cxnSp>
      <p:grpSp>
        <p:nvGrpSpPr>
          <p:cNvPr id="1563" name="Google Shape;1563;p59"/>
          <p:cNvGrpSpPr/>
          <p:nvPr/>
        </p:nvGrpSpPr>
        <p:grpSpPr>
          <a:xfrm>
            <a:off x="3063107" y="1497616"/>
            <a:ext cx="1095657" cy="1095657"/>
            <a:chOff x="1357838" y="1326125"/>
            <a:chExt cx="1397700" cy="1397700"/>
          </a:xfrm>
        </p:grpSpPr>
        <p:sp>
          <p:nvSpPr>
            <p:cNvPr id="1564" name="Google Shape;1564;p59"/>
            <p:cNvSpPr/>
            <p:nvPr/>
          </p:nvSpPr>
          <p:spPr>
            <a:xfrm>
              <a:off x="1357838" y="1326125"/>
              <a:ext cx="1397700" cy="13977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9"/>
            <p:cNvSpPr/>
            <p:nvPr/>
          </p:nvSpPr>
          <p:spPr>
            <a:xfrm>
              <a:off x="1397138" y="1365425"/>
              <a:ext cx="1319100" cy="1319100"/>
            </a:xfrm>
            <a:prstGeom prst="arc">
              <a:avLst>
                <a:gd fmla="val 16268370" name="adj1"/>
                <a:gd fmla="val 5489704"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59"/>
          <p:cNvGrpSpPr/>
          <p:nvPr/>
        </p:nvGrpSpPr>
        <p:grpSpPr>
          <a:xfrm>
            <a:off x="4991477" y="1497616"/>
            <a:ext cx="1095657" cy="1095657"/>
            <a:chOff x="1357838" y="1326125"/>
            <a:chExt cx="1397700" cy="1397700"/>
          </a:xfrm>
        </p:grpSpPr>
        <p:sp>
          <p:nvSpPr>
            <p:cNvPr id="1567" name="Google Shape;1567;p59"/>
            <p:cNvSpPr/>
            <p:nvPr/>
          </p:nvSpPr>
          <p:spPr>
            <a:xfrm>
              <a:off x="1357838" y="1326125"/>
              <a:ext cx="1397700" cy="13977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9"/>
            <p:cNvSpPr/>
            <p:nvPr/>
          </p:nvSpPr>
          <p:spPr>
            <a:xfrm>
              <a:off x="1397138" y="1365425"/>
              <a:ext cx="1319100" cy="1319100"/>
            </a:xfrm>
            <a:prstGeom prst="arc">
              <a:avLst>
                <a:gd fmla="val 16268370" name="adj1"/>
                <a:gd fmla="val 10750303"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 name="Google Shape;1569;p59"/>
          <p:cNvGrpSpPr/>
          <p:nvPr/>
        </p:nvGrpSpPr>
        <p:grpSpPr>
          <a:xfrm>
            <a:off x="6919816" y="1497616"/>
            <a:ext cx="1095657" cy="1095657"/>
            <a:chOff x="1357838" y="1326125"/>
            <a:chExt cx="1397700" cy="1397700"/>
          </a:xfrm>
        </p:grpSpPr>
        <p:sp>
          <p:nvSpPr>
            <p:cNvPr id="1570" name="Google Shape;1570;p59"/>
            <p:cNvSpPr/>
            <p:nvPr/>
          </p:nvSpPr>
          <p:spPr>
            <a:xfrm>
              <a:off x="1357838" y="1326125"/>
              <a:ext cx="1397700" cy="13977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9"/>
            <p:cNvSpPr/>
            <p:nvPr/>
          </p:nvSpPr>
          <p:spPr>
            <a:xfrm>
              <a:off x="1397138" y="1365425"/>
              <a:ext cx="1319100" cy="1319100"/>
            </a:xfrm>
            <a:prstGeom prst="arc">
              <a:avLst>
                <a:gd fmla="val 16268370" name="adj1"/>
                <a:gd fmla="val 16007547"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2" name="Google Shape;1572;p59"/>
          <p:cNvSpPr txBox="1"/>
          <p:nvPr>
            <p:ph idx="5" type="title"/>
          </p:nvPr>
        </p:nvSpPr>
        <p:spPr>
          <a:xfrm>
            <a:off x="2915288" y="1842044"/>
            <a:ext cx="1397700" cy="4068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highlight>
                  <a:schemeClr val="accent1"/>
                </a:highlight>
              </a:rPr>
              <a:t>50%</a:t>
            </a:r>
            <a:endParaRPr sz="2500">
              <a:highlight>
                <a:schemeClr val="accent1"/>
              </a:highlight>
            </a:endParaRPr>
          </a:p>
        </p:txBody>
      </p:sp>
      <p:sp>
        <p:nvSpPr>
          <p:cNvPr id="1573" name="Google Shape;1573;p59"/>
          <p:cNvSpPr txBox="1"/>
          <p:nvPr>
            <p:ph idx="4294967295" type="title"/>
          </p:nvPr>
        </p:nvSpPr>
        <p:spPr>
          <a:xfrm>
            <a:off x="4840438" y="1842044"/>
            <a:ext cx="1397700" cy="4068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highlight>
                  <a:schemeClr val="accent1"/>
                </a:highlight>
              </a:rPr>
              <a:t>75%</a:t>
            </a:r>
            <a:endParaRPr sz="2500">
              <a:highlight>
                <a:schemeClr val="accent1"/>
              </a:highlight>
            </a:endParaRPr>
          </a:p>
        </p:txBody>
      </p:sp>
      <p:sp>
        <p:nvSpPr>
          <p:cNvPr id="1574" name="Google Shape;1574;p59"/>
          <p:cNvSpPr txBox="1"/>
          <p:nvPr>
            <p:ph type="title"/>
          </p:nvPr>
        </p:nvSpPr>
        <p:spPr>
          <a:xfrm>
            <a:off x="1130000" y="1842044"/>
            <a:ext cx="1100400" cy="4068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highlight>
                  <a:schemeClr val="accent1"/>
                </a:highlight>
              </a:rPr>
              <a:t>25%</a:t>
            </a:r>
            <a:endParaRPr sz="2500">
              <a:highlight>
                <a:schemeClr val="accent1"/>
              </a:highlight>
            </a:endParaRPr>
          </a:p>
        </p:txBody>
      </p:sp>
      <p:sp>
        <p:nvSpPr>
          <p:cNvPr id="1575" name="Google Shape;1575;p59"/>
          <p:cNvSpPr txBox="1"/>
          <p:nvPr>
            <p:ph idx="4294967295" type="title"/>
          </p:nvPr>
        </p:nvSpPr>
        <p:spPr>
          <a:xfrm>
            <a:off x="6765588" y="1842044"/>
            <a:ext cx="1397700" cy="4068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highlight>
                  <a:schemeClr val="accent1"/>
                </a:highlight>
              </a:rPr>
              <a:t>100</a:t>
            </a:r>
            <a:r>
              <a:rPr lang="en" sz="2500">
                <a:highlight>
                  <a:schemeClr val="accent1"/>
                </a:highlight>
              </a:rPr>
              <a:t>%</a:t>
            </a:r>
            <a:endParaRPr sz="2500">
              <a:highlight>
                <a:schemeClr val="accent1"/>
              </a:highlight>
            </a:endParaRPr>
          </a:p>
        </p:txBody>
      </p:sp>
      <p:sp>
        <p:nvSpPr>
          <p:cNvPr id="1576" name="Google Shape;1576;p59"/>
          <p:cNvSpPr txBox="1"/>
          <p:nvPr>
            <p:ph idx="8" type="subTitle"/>
          </p:nvPr>
        </p:nvSpPr>
        <p:spPr>
          <a:xfrm>
            <a:off x="4587100" y="3740826"/>
            <a:ext cx="19260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This panet is actually a very cold place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0" name="Shape 1580"/>
        <p:cNvGrpSpPr/>
        <p:nvPr/>
      </p:nvGrpSpPr>
      <p:grpSpPr>
        <a:xfrm>
          <a:off x="0" y="0"/>
          <a:ext cx="0" cy="0"/>
          <a:chOff x="0" y="0"/>
          <a:chExt cx="0" cy="0"/>
        </a:xfrm>
      </p:grpSpPr>
      <p:sp>
        <p:nvSpPr>
          <p:cNvPr id="1581" name="Google Shape;1581;p60"/>
          <p:cNvSpPr txBox="1"/>
          <p:nvPr>
            <p:ph idx="3" type="title"/>
          </p:nvPr>
        </p:nvSpPr>
        <p:spPr>
          <a:xfrm>
            <a:off x="3578948" y="1835250"/>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582" name="Google Shape;1582;p60"/>
          <p:cNvSpPr txBox="1"/>
          <p:nvPr>
            <p:ph idx="4" type="subTitle"/>
          </p:nvPr>
        </p:nvSpPr>
        <p:spPr>
          <a:xfrm>
            <a:off x="3578948" y="2290372"/>
            <a:ext cx="1986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Venus is the second planet from the Sun</a:t>
            </a:r>
            <a:endParaRPr/>
          </a:p>
        </p:txBody>
      </p:sp>
      <p:sp>
        <p:nvSpPr>
          <p:cNvPr id="1583" name="Google Shape;1583;p60"/>
          <p:cNvSpPr txBox="1"/>
          <p:nvPr>
            <p:ph idx="13" type="subTitle"/>
          </p:nvPr>
        </p:nvSpPr>
        <p:spPr>
          <a:xfrm>
            <a:off x="6056727" y="2290372"/>
            <a:ext cx="1986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584" name="Google Shape;1584;p60"/>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Advantages of the project</a:t>
            </a:r>
            <a:endParaRPr/>
          </a:p>
        </p:txBody>
      </p:sp>
      <p:sp>
        <p:nvSpPr>
          <p:cNvPr id="1585" name="Google Shape;1585;p60"/>
          <p:cNvSpPr txBox="1"/>
          <p:nvPr>
            <p:ph idx="5" type="title"/>
          </p:nvPr>
        </p:nvSpPr>
        <p:spPr>
          <a:xfrm>
            <a:off x="1101175" y="3486752"/>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586" name="Google Shape;1586;p60"/>
          <p:cNvSpPr txBox="1"/>
          <p:nvPr>
            <p:ph idx="1" type="subTitle"/>
          </p:nvPr>
        </p:nvSpPr>
        <p:spPr>
          <a:xfrm>
            <a:off x="1101175" y="2290372"/>
            <a:ext cx="1986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closest planet to the Sun</a:t>
            </a:r>
            <a:endParaRPr/>
          </a:p>
        </p:txBody>
      </p:sp>
      <p:sp>
        <p:nvSpPr>
          <p:cNvPr id="1587" name="Google Shape;1587;p60"/>
          <p:cNvSpPr txBox="1"/>
          <p:nvPr>
            <p:ph idx="6" type="subTitle"/>
          </p:nvPr>
        </p:nvSpPr>
        <p:spPr>
          <a:xfrm>
            <a:off x="1101175" y="3941873"/>
            <a:ext cx="1986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588" name="Google Shape;1588;p60"/>
          <p:cNvSpPr txBox="1"/>
          <p:nvPr>
            <p:ph idx="7" type="title"/>
          </p:nvPr>
        </p:nvSpPr>
        <p:spPr>
          <a:xfrm>
            <a:off x="3578948" y="3486752"/>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589" name="Google Shape;1589;p60"/>
          <p:cNvSpPr txBox="1"/>
          <p:nvPr>
            <p:ph idx="8" type="subTitle"/>
          </p:nvPr>
        </p:nvSpPr>
        <p:spPr>
          <a:xfrm>
            <a:off x="3578948" y="3941873"/>
            <a:ext cx="1986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It’s composed of hydrogen and helium</a:t>
            </a:r>
            <a:endParaRPr/>
          </a:p>
        </p:txBody>
      </p:sp>
      <p:sp>
        <p:nvSpPr>
          <p:cNvPr id="1590" name="Google Shape;1590;p60"/>
          <p:cNvSpPr txBox="1"/>
          <p:nvPr>
            <p:ph idx="9" type="title"/>
          </p:nvPr>
        </p:nvSpPr>
        <p:spPr>
          <a:xfrm>
            <a:off x="6056727" y="1835250"/>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591" name="Google Shape;1591;p60"/>
          <p:cNvSpPr txBox="1"/>
          <p:nvPr>
            <p:ph idx="2" type="title"/>
          </p:nvPr>
        </p:nvSpPr>
        <p:spPr>
          <a:xfrm>
            <a:off x="1101175" y="1835250"/>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592" name="Google Shape;1592;p60"/>
          <p:cNvSpPr txBox="1"/>
          <p:nvPr>
            <p:ph idx="14" type="title"/>
          </p:nvPr>
        </p:nvSpPr>
        <p:spPr>
          <a:xfrm>
            <a:off x="6056727" y="3486752"/>
            <a:ext cx="19860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593" name="Google Shape;1593;p60"/>
          <p:cNvSpPr txBox="1"/>
          <p:nvPr>
            <p:ph idx="15" type="subTitle"/>
          </p:nvPr>
        </p:nvSpPr>
        <p:spPr>
          <a:xfrm>
            <a:off x="6056727" y="3941873"/>
            <a:ext cx="19860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It’s the farthest planet from the Sun</a:t>
            </a:r>
            <a:endParaRPr/>
          </a:p>
        </p:txBody>
      </p:sp>
      <p:sp>
        <p:nvSpPr>
          <p:cNvPr id="1594" name="Google Shape;1594;p60"/>
          <p:cNvSpPr/>
          <p:nvPr/>
        </p:nvSpPr>
        <p:spPr>
          <a:xfrm>
            <a:off x="1211242" y="1353845"/>
            <a:ext cx="516000" cy="4848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0"/>
          <p:cNvSpPr/>
          <p:nvPr/>
        </p:nvSpPr>
        <p:spPr>
          <a:xfrm>
            <a:off x="3689017" y="1353845"/>
            <a:ext cx="516000" cy="4848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0"/>
          <p:cNvSpPr/>
          <p:nvPr/>
        </p:nvSpPr>
        <p:spPr>
          <a:xfrm>
            <a:off x="6166792" y="1353845"/>
            <a:ext cx="516000" cy="4848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0"/>
          <p:cNvSpPr/>
          <p:nvPr/>
        </p:nvSpPr>
        <p:spPr>
          <a:xfrm>
            <a:off x="1202775" y="3005347"/>
            <a:ext cx="516000" cy="4848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0"/>
          <p:cNvSpPr/>
          <p:nvPr/>
        </p:nvSpPr>
        <p:spPr>
          <a:xfrm>
            <a:off x="3680550" y="3005347"/>
            <a:ext cx="516000" cy="4848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0"/>
          <p:cNvSpPr/>
          <p:nvPr/>
        </p:nvSpPr>
        <p:spPr>
          <a:xfrm>
            <a:off x="6158325" y="3005347"/>
            <a:ext cx="516000" cy="4848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0"/>
          <p:cNvSpPr/>
          <p:nvPr/>
        </p:nvSpPr>
        <p:spPr>
          <a:xfrm>
            <a:off x="6277790" y="1430487"/>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1" name="Google Shape;1601;p60"/>
          <p:cNvGrpSpPr/>
          <p:nvPr/>
        </p:nvGrpSpPr>
        <p:grpSpPr>
          <a:xfrm>
            <a:off x="1322239" y="1450357"/>
            <a:ext cx="294012" cy="291776"/>
            <a:chOff x="-50524250" y="2686150"/>
            <a:chExt cx="301675" cy="299350"/>
          </a:xfrm>
        </p:grpSpPr>
        <p:sp>
          <p:nvSpPr>
            <p:cNvPr id="1602" name="Google Shape;1602;p60"/>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0"/>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0"/>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0"/>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0"/>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0"/>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60"/>
          <p:cNvGrpSpPr/>
          <p:nvPr/>
        </p:nvGrpSpPr>
        <p:grpSpPr>
          <a:xfrm>
            <a:off x="3780664" y="1450348"/>
            <a:ext cx="332705" cy="291794"/>
            <a:chOff x="-46033225" y="1982825"/>
            <a:chExt cx="300900" cy="263900"/>
          </a:xfrm>
        </p:grpSpPr>
        <p:sp>
          <p:nvSpPr>
            <p:cNvPr id="1609" name="Google Shape;1609;p60"/>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0"/>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0"/>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60"/>
          <p:cNvGrpSpPr/>
          <p:nvPr/>
        </p:nvGrpSpPr>
        <p:grpSpPr>
          <a:xfrm>
            <a:off x="6250413" y="3121462"/>
            <a:ext cx="331821" cy="252570"/>
            <a:chOff x="-47527350" y="2747625"/>
            <a:chExt cx="300100" cy="228425"/>
          </a:xfrm>
        </p:grpSpPr>
        <p:sp>
          <p:nvSpPr>
            <p:cNvPr id="1613" name="Google Shape;1613;p60"/>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0"/>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0"/>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0"/>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0"/>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0"/>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9" name="Google Shape;1619;p60"/>
          <p:cNvSpPr/>
          <p:nvPr/>
        </p:nvSpPr>
        <p:spPr>
          <a:xfrm>
            <a:off x="1313775" y="3101811"/>
            <a:ext cx="294004" cy="291871"/>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solidFill>
                <a:srgbClr val="435D74"/>
              </a:solidFill>
            </a:endParaRPr>
          </a:p>
        </p:txBody>
      </p:sp>
      <p:grpSp>
        <p:nvGrpSpPr>
          <p:cNvPr id="1620" name="Google Shape;1620;p60"/>
          <p:cNvGrpSpPr/>
          <p:nvPr/>
        </p:nvGrpSpPr>
        <p:grpSpPr>
          <a:xfrm>
            <a:off x="3790786" y="3080413"/>
            <a:ext cx="295536" cy="334667"/>
            <a:chOff x="-57950750" y="2296300"/>
            <a:chExt cx="279625" cy="316650"/>
          </a:xfrm>
        </p:grpSpPr>
        <p:sp>
          <p:nvSpPr>
            <p:cNvPr id="1621" name="Google Shape;1621;p60"/>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0"/>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0"/>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0"/>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8" name="Shape 1628"/>
        <p:cNvGrpSpPr/>
        <p:nvPr/>
      </p:nvGrpSpPr>
      <p:grpSpPr>
        <a:xfrm>
          <a:off x="0" y="0"/>
          <a:ext cx="0" cy="0"/>
          <a:chOff x="0" y="0"/>
          <a:chExt cx="0" cy="0"/>
        </a:xfrm>
      </p:grpSpPr>
      <p:grpSp>
        <p:nvGrpSpPr>
          <p:cNvPr id="1629" name="Google Shape;1629;p61"/>
          <p:cNvGrpSpPr/>
          <p:nvPr/>
        </p:nvGrpSpPr>
        <p:grpSpPr>
          <a:xfrm>
            <a:off x="5040285" y="2676270"/>
            <a:ext cx="2555325" cy="1139396"/>
            <a:chOff x="1442900" y="515900"/>
            <a:chExt cx="1167775" cy="520700"/>
          </a:xfrm>
        </p:grpSpPr>
        <p:sp>
          <p:nvSpPr>
            <p:cNvPr id="1630" name="Google Shape;1630;p61"/>
            <p:cNvSpPr/>
            <p:nvPr/>
          </p:nvSpPr>
          <p:spPr>
            <a:xfrm>
              <a:off x="1442900" y="515900"/>
              <a:ext cx="34400" cy="34975"/>
            </a:xfrm>
            <a:custGeom>
              <a:rect b="b" l="l" r="r" t="t"/>
              <a:pathLst>
                <a:path extrusionOk="0" h="1399" w="1376">
                  <a:moveTo>
                    <a:pt x="688" y="1"/>
                  </a:moveTo>
                  <a:cubicBezTo>
                    <a:pt x="311" y="1"/>
                    <a:pt x="1" y="311"/>
                    <a:pt x="1" y="711"/>
                  </a:cubicBezTo>
                  <a:cubicBezTo>
                    <a:pt x="1" y="1088"/>
                    <a:pt x="311" y="1398"/>
                    <a:pt x="688" y="1398"/>
                  </a:cubicBezTo>
                  <a:cubicBezTo>
                    <a:pt x="1065" y="1398"/>
                    <a:pt x="1376" y="1088"/>
                    <a:pt x="1376" y="711"/>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1"/>
            <p:cNvSpPr/>
            <p:nvPr/>
          </p:nvSpPr>
          <p:spPr>
            <a:xfrm>
              <a:off x="1523850" y="59687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1"/>
            <p:cNvSpPr/>
            <p:nvPr/>
          </p:nvSpPr>
          <p:spPr>
            <a:xfrm>
              <a:off x="1604800" y="515900"/>
              <a:ext cx="34425" cy="34975"/>
            </a:xfrm>
            <a:custGeom>
              <a:rect b="b" l="l" r="r" t="t"/>
              <a:pathLst>
                <a:path extrusionOk="0" h="1399" w="1377">
                  <a:moveTo>
                    <a:pt x="688" y="1"/>
                  </a:moveTo>
                  <a:cubicBezTo>
                    <a:pt x="311" y="1"/>
                    <a:pt x="1" y="311"/>
                    <a:pt x="1" y="711"/>
                  </a:cubicBezTo>
                  <a:cubicBezTo>
                    <a:pt x="1" y="1088"/>
                    <a:pt x="311" y="1398"/>
                    <a:pt x="688" y="1398"/>
                  </a:cubicBezTo>
                  <a:cubicBezTo>
                    <a:pt x="1066" y="1398"/>
                    <a:pt x="1376" y="1088"/>
                    <a:pt x="1376" y="711"/>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1"/>
            <p:cNvSpPr/>
            <p:nvPr/>
          </p:nvSpPr>
          <p:spPr>
            <a:xfrm>
              <a:off x="16857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1"/>
            <p:cNvSpPr/>
            <p:nvPr/>
          </p:nvSpPr>
          <p:spPr>
            <a:xfrm>
              <a:off x="1766725" y="515900"/>
              <a:ext cx="34400" cy="34975"/>
            </a:xfrm>
            <a:custGeom>
              <a:rect b="b" l="l" r="r" t="t"/>
              <a:pathLst>
                <a:path extrusionOk="0" h="1399" w="1376">
                  <a:moveTo>
                    <a:pt x="688" y="1"/>
                  </a:moveTo>
                  <a:cubicBezTo>
                    <a:pt x="311" y="1"/>
                    <a:pt x="0" y="311"/>
                    <a:pt x="0" y="711"/>
                  </a:cubicBezTo>
                  <a:cubicBezTo>
                    <a:pt x="0" y="1088"/>
                    <a:pt x="311" y="1398"/>
                    <a:pt x="688" y="1398"/>
                  </a:cubicBezTo>
                  <a:cubicBezTo>
                    <a:pt x="1065" y="1398"/>
                    <a:pt x="1375" y="1088"/>
                    <a:pt x="1375" y="711"/>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1"/>
            <p:cNvSpPr/>
            <p:nvPr/>
          </p:nvSpPr>
          <p:spPr>
            <a:xfrm>
              <a:off x="18476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1"/>
            <p:cNvSpPr/>
            <p:nvPr/>
          </p:nvSpPr>
          <p:spPr>
            <a:xfrm>
              <a:off x="1928075" y="515900"/>
              <a:ext cx="34950" cy="34975"/>
            </a:xfrm>
            <a:custGeom>
              <a:rect b="b" l="l" r="r" t="t"/>
              <a:pathLst>
                <a:path extrusionOk="0" h="1399" w="1398">
                  <a:moveTo>
                    <a:pt x="710" y="1"/>
                  </a:moveTo>
                  <a:cubicBezTo>
                    <a:pt x="311" y="1"/>
                    <a:pt x="0" y="311"/>
                    <a:pt x="0" y="711"/>
                  </a:cubicBezTo>
                  <a:cubicBezTo>
                    <a:pt x="0" y="1088"/>
                    <a:pt x="311" y="1398"/>
                    <a:pt x="710" y="1398"/>
                  </a:cubicBezTo>
                  <a:cubicBezTo>
                    <a:pt x="1087" y="1398"/>
                    <a:pt x="1398" y="1088"/>
                    <a:pt x="1398" y="711"/>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1"/>
            <p:cNvSpPr/>
            <p:nvPr/>
          </p:nvSpPr>
          <p:spPr>
            <a:xfrm>
              <a:off x="2009025" y="596875"/>
              <a:ext cx="34950" cy="34950"/>
            </a:xfrm>
            <a:custGeom>
              <a:rect b="b" l="l" r="r" t="t"/>
              <a:pathLst>
                <a:path extrusionOk="0" h="1398" w="1398">
                  <a:moveTo>
                    <a:pt x="710" y="0"/>
                  </a:moveTo>
                  <a:cubicBezTo>
                    <a:pt x="311" y="0"/>
                    <a:pt x="1" y="311"/>
                    <a:pt x="1" y="710"/>
                  </a:cubicBezTo>
                  <a:cubicBezTo>
                    <a:pt x="1" y="1087"/>
                    <a:pt x="311" y="1397"/>
                    <a:pt x="710" y="1397"/>
                  </a:cubicBezTo>
                  <a:cubicBezTo>
                    <a:pt x="1087" y="1397"/>
                    <a:pt x="1398" y="1087"/>
                    <a:pt x="1398" y="710"/>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1"/>
            <p:cNvSpPr/>
            <p:nvPr/>
          </p:nvSpPr>
          <p:spPr>
            <a:xfrm>
              <a:off x="2089975" y="515900"/>
              <a:ext cx="34975" cy="34975"/>
            </a:xfrm>
            <a:custGeom>
              <a:rect b="b" l="l" r="r" t="t"/>
              <a:pathLst>
                <a:path extrusionOk="0" h="1399" w="1399">
                  <a:moveTo>
                    <a:pt x="711" y="1"/>
                  </a:moveTo>
                  <a:cubicBezTo>
                    <a:pt x="311" y="1"/>
                    <a:pt x="1" y="311"/>
                    <a:pt x="1" y="711"/>
                  </a:cubicBezTo>
                  <a:cubicBezTo>
                    <a:pt x="1" y="1088"/>
                    <a:pt x="311" y="1398"/>
                    <a:pt x="711" y="1398"/>
                  </a:cubicBezTo>
                  <a:cubicBezTo>
                    <a:pt x="1088" y="1398"/>
                    <a:pt x="1398" y="1088"/>
                    <a:pt x="1398" y="711"/>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1"/>
            <p:cNvSpPr/>
            <p:nvPr/>
          </p:nvSpPr>
          <p:spPr>
            <a:xfrm>
              <a:off x="2170950" y="59687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7" y="1087"/>
                    <a:pt x="1397" y="710"/>
                  </a:cubicBezTo>
                  <a:cubicBezTo>
                    <a:pt x="1397"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1"/>
            <p:cNvSpPr/>
            <p:nvPr/>
          </p:nvSpPr>
          <p:spPr>
            <a:xfrm>
              <a:off x="2251900" y="515900"/>
              <a:ext cx="34950" cy="34975"/>
            </a:xfrm>
            <a:custGeom>
              <a:rect b="b" l="l" r="r" t="t"/>
              <a:pathLst>
                <a:path extrusionOk="0" h="1399" w="1398">
                  <a:moveTo>
                    <a:pt x="688" y="1"/>
                  </a:moveTo>
                  <a:cubicBezTo>
                    <a:pt x="311" y="1"/>
                    <a:pt x="0" y="311"/>
                    <a:pt x="0" y="711"/>
                  </a:cubicBezTo>
                  <a:cubicBezTo>
                    <a:pt x="0" y="1088"/>
                    <a:pt x="311" y="1398"/>
                    <a:pt x="688" y="1398"/>
                  </a:cubicBezTo>
                  <a:cubicBezTo>
                    <a:pt x="1087" y="1398"/>
                    <a:pt x="1397" y="1088"/>
                    <a:pt x="1397" y="711"/>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1"/>
            <p:cNvSpPr/>
            <p:nvPr/>
          </p:nvSpPr>
          <p:spPr>
            <a:xfrm>
              <a:off x="2332850" y="59687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1"/>
            <p:cNvSpPr/>
            <p:nvPr/>
          </p:nvSpPr>
          <p:spPr>
            <a:xfrm>
              <a:off x="2413800" y="515900"/>
              <a:ext cx="34950" cy="34975"/>
            </a:xfrm>
            <a:custGeom>
              <a:rect b="b" l="l" r="r" t="t"/>
              <a:pathLst>
                <a:path extrusionOk="0" h="1399" w="1398">
                  <a:moveTo>
                    <a:pt x="688" y="1"/>
                  </a:moveTo>
                  <a:cubicBezTo>
                    <a:pt x="311" y="1"/>
                    <a:pt x="1" y="311"/>
                    <a:pt x="1" y="711"/>
                  </a:cubicBezTo>
                  <a:cubicBezTo>
                    <a:pt x="1" y="1088"/>
                    <a:pt x="311" y="1398"/>
                    <a:pt x="688" y="1398"/>
                  </a:cubicBezTo>
                  <a:cubicBezTo>
                    <a:pt x="1087" y="1398"/>
                    <a:pt x="1398" y="1088"/>
                    <a:pt x="1398" y="711"/>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1"/>
            <p:cNvSpPr/>
            <p:nvPr/>
          </p:nvSpPr>
          <p:spPr>
            <a:xfrm>
              <a:off x="2494750" y="59687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1"/>
            <p:cNvSpPr/>
            <p:nvPr/>
          </p:nvSpPr>
          <p:spPr>
            <a:xfrm>
              <a:off x="2575700" y="515900"/>
              <a:ext cx="34975" cy="34975"/>
            </a:xfrm>
            <a:custGeom>
              <a:rect b="b" l="l" r="r" t="t"/>
              <a:pathLst>
                <a:path extrusionOk="0" h="1399" w="1399">
                  <a:moveTo>
                    <a:pt x="688" y="1"/>
                  </a:moveTo>
                  <a:cubicBezTo>
                    <a:pt x="311" y="1"/>
                    <a:pt x="1" y="311"/>
                    <a:pt x="1" y="711"/>
                  </a:cubicBezTo>
                  <a:cubicBezTo>
                    <a:pt x="1" y="1088"/>
                    <a:pt x="311" y="1398"/>
                    <a:pt x="688" y="1398"/>
                  </a:cubicBezTo>
                  <a:cubicBezTo>
                    <a:pt x="1065" y="1398"/>
                    <a:pt x="1398" y="1088"/>
                    <a:pt x="1398" y="711"/>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1"/>
            <p:cNvSpPr/>
            <p:nvPr/>
          </p:nvSpPr>
          <p:spPr>
            <a:xfrm>
              <a:off x="1442900" y="67782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1"/>
            <p:cNvSpPr/>
            <p:nvPr/>
          </p:nvSpPr>
          <p:spPr>
            <a:xfrm>
              <a:off x="1523850" y="758775"/>
              <a:ext cx="34400" cy="34950"/>
            </a:xfrm>
            <a:custGeom>
              <a:rect b="b" l="l" r="r" t="t"/>
              <a:pathLst>
                <a:path extrusionOk="0" h="1398" w="1376">
                  <a:moveTo>
                    <a:pt x="688" y="0"/>
                  </a:moveTo>
                  <a:cubicBezTo>
                    <a:pt x="311" y="0"/>
                    <a:pt x="1" y="311"/>
                    <a:pt x="1" y="688"/>
                  </a:cubicBezTo>
                  <a:cubicBezTo>
                    <a:pt x="1" y="1087"/>
                    <a:pt x="311" y="1398"/>
                    <a:pt x="688" y="1398"/>
                  </a:cubicBezTo>
                  <a:cubicBezTo>
                    <a:pt x="1065" y="1398"/>
                    <a:pt x="1376" y="1087"/>
                    <a:pt x="1376" y="688"/>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1"/>
            <p:cNvSpPr/>
            <p:nvPr/>
          </p:nvSpPr>
          <p:spPr>
            <a:xfrm>
              <a:off x="1604800" y="677825"/>
              <a:ext cx="34425" cy="34950"/>
            </a:xfrm>
            <a:custGeom>
              <a:rect b="b" l="l" r="r" t="t"/>
              <a:pathLst>
                <a:path extrusionOk="0" h="1398" w="1377">
                  <a:moveTo>
                    <a:pt x="688" y="0"/>
                  </a:moveTo>
                  <a:cubicBezTo>
                    <a:pt x="311" y="0"/>
                    <a:pt x="1" y="311"/>
                    <a:pt x="1" y="710"/>
                  </a:cubicBezTo>
                  <a:cubicBezTo>
                    <a:pt x="1" y="1087"/>
                    <a:pt x="311" y="1397"/>
                    <a:pt x="688" y="1397"/>
                  </a:cubicBezTo>
                  <a:cubicBezTo>
                    <a:pt x="1066" y="1397"/>
                    <a:pt x="1376" y="1087"/>
                    <a:pt x="1376" y="710"/>
                  </a:cubicBezTo>
                  <a:cubicBezTo>
                    <a:pt x="1376" y="311"/>
                    <a:pt x="1066"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1"/>
            <p:cNvSpPr/>
            <p:nvPr/>
          </p:nvSpPr>
          <p:spPr>
            <a:xfrm>
              <a:off x="16857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5" y="1087"/>
                    <a:pt x="1375" y="688"/>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1"/>
            <p:cNvSpPr/>
            <p:nvPr/>
          </p:nvSpPr>
          <p:spPr>
            <a:xfrm>
              <a:off x="1766725" y="67782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1"/>
            <p:cNvSpPr/>
            <p:nvPr/>
          </p:nvSpPr>
          <p:spPr>
            <a:xfrm>
              <a:off x="18476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6" y="1087"/>
                    <a:pt x="1376" y="688"/>
                  </a:cubicBezTo>
                  <a:cubicBezTo>
                    <a:pt x="1376"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1"/>
            <p:cNvSpPr/>
            <p:nvPr/>
          </p:nvSpPr>
          <p:spPr>
            <a:xfrm>
              <a:off x="1928075" y="67782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8" y="1087"/>
                    <a:pt x="1398" y="710"/>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1"/>
            <p:cNvSpPr/>
            <p:nvPr/>
          </p:nvSpPr>
          <p:spPr>
            <a:xfrm>
              <a:off x="2009025" y="758775"/>
              <a:ext cx="34950" cy="34950"/>
            </a:xfrm>
            <a:custGeom>
              <a:rect b="b" l="l" r="r" t="t"/>
              <a:pathLst>
                <a:path extrusionOk="0" h="1398" w="1398">
                  <a:moveTo>
                    <a:pt x="710" y="0"/>
                  </a:moveTo>
                  <a:cubicBezTo>
                    <a:pt x="311" y="0"/>
                    <a:pt x="1" y="311"/>
                    <a:pt x="1" y="688"/>
                  </a:cubicBezTo>
                  <a:cubicBezTo>
                    <a:pt x="1" y="1087"/>
                    <a:pt x="311" y="1398"/>
                    <a:pt x="710" y="1398"/>
                  </a:cubicBezTo>
                  <a:cubicBezTo>
                    <a:pt x="1087" y="1398"/>
                    <a:pt x="1398" y="1087"/>
                    <a:pt x="1398" y="688"/>
                  </a:cubicBezTo>
                  <a:cubicBezTo>
                    <a:pt x="1398"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1"/>
            <p:cNvSpPr/>
            <p:nvPr/>
          </p:nvSpPr>
          <p:spPr>
            <a:xfrm>
              <a:off x="2089975" y="677825"/>
              <a:ext cx="34975" cy="34950"/>
            </a:xfrm>
            <a:custGeom>
              <a:rect b="b" l="l" r="r" t="t"/>
              <a:pathLst>
                <a:path extrusionOk="0" h="1398" w="1399">
                  <a:moveTo>
                    <a:pt x="711" y="0"/>
                  </a:moveTo>
                  <a:cubicBezTo>
                    <a:pt x="311" y="0"/>
                    <a:pt x="1" y="311"/>
                    <a:pt x="1" y="710"/>
                  </a:cubicBezTo>
                  <a:cubicBezTo>
                    <a:pt x="1" y="1087"/>
                    <a:pt x="311" y="1397"/>
                    <a:pt x="711" y="1397"/>
                  </a:cubicBezTo>
                  <a:cubicBezTo>
                    <a:pt x="1088" y="1397"/>
                    <a:pt x="1398" y="1087"/>
                    <a:pt x="1398" y="710"/>
                  </a:cubicBezTo>
                  <a:cubicBezTo>
                    <a:pt x="1398" y="311"/>
                    <a:pt x="1088" y="0"/>
                    <a:pt x="7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1"/>
            <p:cNvSpPr/>
            <p:nvPr/>
          </p:nvSpPr>
          <p:spPr>
            <a:xfrm>
              <a:off x="2170950" y="758775"/>
              <a:ext cx="34950" cy="34950"/>
            </a:xfrm>
            <a:custGeom>
              <a:rect b="b" l="l" r="r" t="t"/>
              <a:pathLst>
                <a:path extrusionOk="0" h="1398" w="1398">
                  <a:moveTo>
                    <a:pt x="710" y="0"/>
                  </a:moveTo>
                  <a:cubicBezTo>
                    <a:pt x="311" y="0"/>
                    <a:pt x="0" y="311"/>
                    <a:pt x="0" y="688"/>
                  </a:cubicBezTo>
                  <a:cubicBezTo>
                    <a:pt x="0" y="1087"/>
                    <a:pt x="311" y="1398"/>
                    <a:pt x="710" y="1398"/>
                  </a:cubicBezTo>
                  <a:cubicBezTo>
                    <a:pt x="1087" y="1398"/>
                    <a:pt x="1397" y="1087"/>
                    <a:pt x="1397" y="688"/>
                  </a:cubicBezTo>
                  <a:cubicBezTo>
                    <a:pt x="1397" y="311"/>
                    <a:pt x="1087"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1"/>
            <p:cNvSpPr/>
            <p:nvPr/>
          </p:nvSpPr>
          <p:spPr>
            <a:xfrm>
              <a:off x="2251900" y="67782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7" y="1087"/>
                    <a:pt x="1397" y="710"/>
                  </a:cubicBezTo>
                  <a:cubicBezTo>
                    <a:pt x="1397"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1"/>
            <p:cNvSpPr/>
            <p:nvPr/>
          </p:nvSpPr>
          <p:spPr>
            <a:xfrm>
              <a:off x="2332850" y="758775"/>
              <a:ext cx="34950" cy="34950"/>
            </a:xfrm>
            <a:custGeom>
              <a:rect b="b" l="l" r="r" t="t"/>
              <a:pathLst>
                <a:path extrusionOk="0" h="1398" w="1398">
                  <a:moveTo>
                    <a:pt x="688" y="0"/>
                  </a:moveTo>
                  <a:cubicBezTo>
                    <a:pt x="311" y="0"/>
                    <a:pt x="0" y="311"/>
                    <a:pt x="0" y="688"/>
                  </a:cubicBezTo>
                  <a:cubicBezTo>
                    <a:pt x="0" y="1087"/>
                    <a:pt x="311" y="1398"/>
                    <a:pt x="688" y="1398"/>
                  </a:cubicBezTo>
                  <a:cubicBezTo>
                    <a:pt x="1087" y="1398"/>
                    <a:pt x="1398" y="1087"/>
                    <a:pt x="1398" y="688"/>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1"/>
            <p:cNvSpPr/>
            <p:nvPr/>
          </p:nvSpPr>
          <p:spPr>
            <a:xfrm>
              <a:off x="2413800" y="67782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1"/>
            <p:cNvSpPr/>
            <p:nvPr/>
          </p:nvSpPr>
          <p:spPr>
            <a:xfrm>
              <a:off x="2494750" y="758775"/>
              <a:ext cx="34950" cy="34950"/>
            </a:xfrm>
            <a:custGeom>
              <a:rect b="b" l="l" r="r" t="t"/>
              <a:pathLst>
                <a:path extrusionOk="0" h="1398" w="1398">
                  <a:moveTo>
                    <a:pt x="688" y="0"/>
                  </a:moveTo>
                  <a:cubicBezTo>
                    <a:pt x="311" y="0"/>
                    <a:pt x="1" y="311"/>
                    <a:pt x="1" y="688"/>
                  </a:cubicBezTo>
                  <a:cubicBezTo>
                    <a:pt x="1" y="1087"/>
                    <a:pt x="311" y="1398"/>
                    <a:pt x="688" y="1398"/>
                  </a:cubicBezTo>
                  <a:cubicBezTo>
                    <a:pt x="1087" y="1398"/>
                    <a:pt x="1398" y="1087"/>
                    <a:pt x="1398" y="688"/>
                  </a:cubicBezTo>
                  <a:cubicBezTo>
                    <a:pt x="1398" y="311"/>
                    <a:pt x="1087"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1"/>
            <p:cNvSpPr/>
            <p:nvPr/>
          </p:nvSpPr>
          <p:spPr>
            <a:xfrm>
              <a:off x="2575700" y="677825"/>
              <a:ext cx="34975" cy="34950"/>
            </a:xfrm>
            <a:custGeom>
              <a:rect b="b" l="l" r="r" t="t"/>
              <a:pathLst>
                <a:path extrusionOk="0" h="1398" w="1399">
                  <a:moveTo>
                    <a:pt x="688" y="0"/>
                  </a:moveTo>
                  <a:cubicBezTo>
                    <a:pt x="311" y="0"/>
                    <a:pt x="1" y="311"/>
                    <a:pt x="1" y="710"/>
                  </a:cubicBezTo>
                  <a:cubicBezTo>
                    <a:pt x="1" y="1087"/>
                    <a:pt x="311" y="1397"/>
                    <a:pt x="688" y="1397"/>
                  </a:cubicBezTo>
                  <a:cubicBezTo>
                    <a:pt x="1065" y="1397"/>
                    <a:pt x="1398" y="1087"/>
                    <a:pt x="1398" y="710"/>
                  </a:cubicBezTo>
                  <a:cubicBezTo>
                    <a:pt x="1398" y="311"/>
                    <a:pt x="1065" y="0"/>
                    <a:pt x="6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1"/>
            <p:cNvSpPr/>
            <p:nvPr/>
          </p:nvSpPr>
          <p:spPr>
            <a:xfrm>
              <a:off x="1442900" y="839725"/>
              <a:ext cx="34400" cy="34950"/>
            </a:xfrm>
            <a:custGeom>
              <a:rect b="b" l="l" r="r" t="t"/>
              <a:pathLst>
                <a:path extrusionOk="0" h="1398" w="1376">
                  <a:moveTo>
                    <a:pt x="688" y="1"/>
                  </a:moveTo>
                  <a:cubicBezTo>
                    <a:pt x="311" y="1"/>
                    <a:pt x="1" y="311"/>
                    <a:pt x="1" y="688"/>
                  </a:cubicBezTo>
                  <a:cubicBezTo>
                    <a:pt x="1" y="1087"/>
                    <a:pt x="311" y="1398"/>
                    <a:pt x="688" y="1398"/>
                  </a:cubicBezTo>
                  <a:cubicBezTo>
                    <a:pt x="1065" y="1398"/>
                    <a:pt x="1376" y="1087"/>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1"/>
            <p:cNvSpPr/>
            <p:nvPr/>
          </p:nvSpPr>
          <p:spPr>
            <a:xfrm>
              <a:off x="1523850" y="92067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1"/>
            <p:cNvSpPr/>
            <p:nvPr/>
          </p:nvSpPr>
          <p:spPr>
            <a:xfrm>
              <a:off x="1604800" y="839725"/>
              <a:ext cx="34425" cy="34950"/>
            </a:xfrm>
            <a:custGeom>
              <a:rect b="b" l="l" r="r" t="t"/>
              <a:pathLst>
                <a:path extrusionOk="0" h="1398" w="1377">
                  <a:moveTo>
                    <a:pt x="688" y="1"/>
                  </a:moveTo>
                  <a:cubicBezTo>
                    <a:pt x="311" y="1"/>
                    <a:pt x="1" y="311"/>
                    <a:pt x="1" y="688"/>
                  </a:cubicBezTo>
                  <a:cubicBezTo>
                    <a:pt x="1" y="1087"/>
                    <a:pt x="311" y="1398"/>
                    <a:pt x="688" y="1398"/>
                  </a:cubicBezTo>
                  <a:cubicBezTo>
                    <a:pt x="1066" y="1398"/>
                    <a:pt x="1376" y="1087"/>
                    <a:pt x="1376" y="688"/>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1"/>
            <p:cNvSpPr/>
            <p:nvPr/>
          </p:nvSpPr>
          <p:spPr>
            <a:xfrm>
              <a:off x="16857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1"/>
            <p:cNvSpPr/>
            <p:nvPr/>
          </p:nvSpPr>
          <p:spPr>
            <a:xfrm>
              <a:off x="1766725" y="839725"/>
              <a:ext cx="34400" cy="34950"/>
            </a:xfrm>
            <a:custGeom>
              <a:rect b="b" l="l" r="r" t="t"/>
              <a:pathLst>
                <a:path extrusionOk="0" h="1398" w="1376">
                  <a:moveTo>
                    <a:pt x="688" y="1"/>
                  </a:moveTo>
                  <a:cubicBezTo>
                    <a:pt x="311" y="1"/>
                    <a:pt x="0" y="311"/>
                    <a:pt x="0" y="688"/>
                  </a:cubicBezTo>
                  <a:cubicBezTo>
                    <a:pt x="0" y="1087"/>
                    <a:pt x="311" y="1398"/>
                    <a:pt x="688" y="1398"/>
                  </a:cubicBezTo>
                  <a:cubicBezTo>
                    <a:pt x="1065" y="1398"/>
                    <a:pt x="1375" y="1087"/>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1"/>
            <p:cNvSpPr/>
            <p:nvPr/>
          </p:nvSpPr>
          <p:spPr>
            <a:xfrm>
              <a:off x="18476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1"/>
            <p:cNvSpPr/>
            <p:nvPr/>
          </p:nvSpPr>
          <p:spPr>
            <a:xfrm>
              <a:off x="1928075" y="839725"/>
              <a:ext cx="34950" cy="34950"/>
            </a:xfrm>
            <a:custGeom>
              <a:rect b="b" l="l" r="r" t="t"/>
              <a:pathLst>
                <a:path extrusionOk="0" h="1398" w="1398">
                  <a:moveTo>
                    <a:pt x="710" y="1"/>
                  </a:moveTo>
                  <a:cubicBezTo>
                    <a:pt x="311" y="1"/>
                    <a:pt x="0" y="311"/>
                    <a:pt x="0" y="688"/>
                  </a:cubicBezTo>
                  <a:cubicBezTo>
                    <a:pt x="0" y="1087"/>
                    <a:pt x="311" y="1398"/>
                    <a:pt x="710" y="1398"/>
                  </a:cubicBezTo>
                  <a:cubicBezTo>
                    <a:pt x="1087" y="1398"/>
                    <a:pt x="1398" y="1087"/>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1"/>
            <p:cNvSpPr/>
            <p:nvPr/>
          </p:nvSpPr>
          <p:spPr>
            <a:xfrm>
              <a:off x="2009025" y="920675"/>
              <a:ext cx="34950" cy="34975"/>
            </a:xfrm>
            <a:custGeom>
              <a:rect b="b" l="l" r="r" t="t"/>
              <a:pathLst>
                <a:path extrusionOk="0" h="1399" w="1398">
                  <a:moveTo>
                    <a:pt x="710" y="1"/>
                  </a:moveTo>
                  <a:cubicBezTo>
                    <a:pt x="311" y="1"/>
                    <a:pt x="1" y="311"/>
                    <a:pt x="1" y="688"/>
                  </a:cubicBezTo>
                  <a:cubicBezTo>
                    <a:pt x="1" y="1088"/>
                    <a:pt x="311" y="1398"/>
                    <a:pt x="710" y="1398"/>
                  </a:cubicBezTo>
                  <a:cubicBezTo>
                    <a:pt x="1087" y="1398"/>
                    <a:pt x="1398" y="1088"/>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1"/>
            <p:cNvSpPr/>
            <p:nvPr/>
          </p:nvSpPr>
          <p:spPr>
            <a:xfrm>
              <a:off x="2089975" y="839725"/>
              <a:ext cx="34975" cy="34950"/>
            </a:xfrm>
            <a:custGeom>
              <a:rect b="b" l="l" r="r" t="t"/>
              <a:pathLst>
                <a:path extrusionOk="0" h="1398" w="1399">
                  <a:moveTo>
                    <a:pt x="711" y="1"/>
                  </a:moveTo>
                  <a:cubicBezTo>
                    <a:pt x="311" y="1"/>
                    <a:pt x="1" y="311"/>
                    <a:pt x="1" y="688"/>
                  </a:cubicBezTo>
                  <a:cubicBezTo>
                    <a:pt x="1" y="1087"/>
                    <a:pt x="311" y="1398"/>
                    <a:pt x="711" y="1398"/>
                  </a:cubicBezTo>
                  <a:cubicBezTo>
                    <a:pt x="1088" y="1398"/>
                    <a:pt x="1398" y="1087"/>
                    <a:pt x="1398" y="688"/>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1"/>
            <p:cNvSpPr/>
            <p:nvPr/>
          </p:nvSpPr>
          <p:spPr>
            <a:xfrm>
              <a:off x="2170950" y="92067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7" y="1088"/>
                    <a:pt x="1397" y="688"/>
                  </a:cubicBezTo>
                  <a:cubicBezTo>
                    <a:pt x="1397"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1"/>
            <p:cNvSpPr/>
            <p:nvPr/>
          </p:nvSpPr>
          <p:spPr>
            <a:xfrm>
              <a:off x="2251900" y="839725"/>
              <a:ext cx="34950" cy="34950"/>
            </a:xfrm>
            <a:custGeom>
              <a:rect b="b" l="l" r="r" t="t"/>
              <a:pathLst>
                <a:path extrusionOk="0" h="1398" w="1398">
                  <a:moveTo>
                    <a:pt x="688" y="1"/>
                  </a:moveTo>
                  <a:cubicBezTo>
                    <a:pt x="311" y="1"/>
                    <a:pt x="0" y="311"/>
                    <a:pt x="0" y="688"/>
                  </a:cubicBezTo>
                  <a:cubicBezTo>
                    <a:pt x="0" y="1087"/>
                    <a:pt x="311" y="1398"/>
                    <a:pt x="688" y="1398"/>
                  </a:cubicBezTo>
                  <a:cubicBezTo>
                    <a:pt x="1087" y="1398"/>
                    <a:pt x="1397" y="1087"/>
                    <a:pt x="1397" y="688"/>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1"/>
            <p:cNvSpPr/>
            <p:nvPr/>
          </p:nvSpPr>
          <p:spPr>
            <a:xfrm>
              <a:off x="2332850" y="92067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1"/>
            <p:cNvSpPr/>
            <p:nvPr/>
          </p:nvSpPr>
          <p:spPr>
            <a:xfrm>
              <a:off x="2413800" y="839725"/>
              <a:ext cx="34950" cy="34950"/>
            </a:xfrm>
            <a:custGeom>
              <a:rect b="b" l="l" r="r" t="t"/>
              <a:pathLst>
                <a:path extrusionOk="0" h="1398" w="1398">
                  <a:moveTo>
                    <a:pt x="688" y="1"/>
                  </a:moveTo>
                  <a:cubicBezTo>
                    <a:pt x="311" y="1"/>
                    <a:pt x="1" y="311"/>
                    <a:pt x="1" y="688"/>
                  </a:cubicBezTo>
                  <a:cubicBezTo>
                    <a:pt x="1" y="1087"/>
                    <a:pt x="311" y="1398"/>
                    <a:pt x="688" y="1398"/>
                  </a:cubicBezTo>
                  <a:cubicBezTo>
                    <a:pt x="1087" y="1398"/>
                    <a:pt x="1398" y="1087"/>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1"/>
            <p:cNvSpPr/>
            <p:nvPr/>
          </p:nvSpPr>
          <p:spPr>
            <a:xfrm>
              <a:off x="2494750" y="92067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1"/>
            <p:cNvSpPr/>
            <p:nvPr/>
          </p:nvSpPr>
          <p:spPr>
            <a:xfrm>
              <a:off x="2575700" y="839725"/>
              <a:ext cx="34975" cy="34950"/>
            </a:xfrm>
            <a:custGeom>
              <a:rect b="b" l="l" r="r" t="t"/>
              <a:pathLst>
                <a:path extrusionOk="0" h="1398" w="1399">
                  <a:moveTo>
                    <a:pt x="688" y="1"/>
                  </a:moveTo>
                  <a:cubicBezTo>
                    <a:pt x="311" y="1"/>
                    <a:pt x="1" y="311"/>
                    <a:pt x="1" y="688"/>
                  </a:cubicBezTo>
                  <a:cubicBezTo>
                    <a:pt x="1" y="1087"/>
                    <a:pt x="311" y="1398"/>
                    <a:pt x="688" y="1398"/>
                  </a:cubicBezTo>
                  <a:cubicBezTo>
                    <a:pt x="1065" y="1398"/>
                    <a:pt x="1398" y="1087"/>
                    <a:pt x="1398" y="688"/>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1"/>
            <p:cNvSpPr/>
            <p:nvPr/>
          </p:nvSpPr>
          <p:spPr>
            <a:xfrm>
              <a:off x="1442900" y="100162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1"/>
            <p:cNvSpPr/>
            <p:nvPr/>
          </p:nvSpPr>
          <p:spPr>
            <a:xfrm>
              <a:off x="1604800" y="1001625"/>
              <a:ext cx="34425" cy="34975"/>
            </a:xfrm>
            <a:custGeom>
              <a:rect b="b" l="l" r="r" t="t"/>
              <a:pathLst>
                <a:path extrusionOk="0" h="1399" w="1377">
                  <a:moveTo>
                    <a:pt x="688" y="1"/>
                  </a:moveTo>
                  <a:cubicBezTo>
                    <a:pt x="311" y="1"/>
                    <a:pt x="1" y="311"/>
                    <a:pt x="1" y="688"/>
                  </a:cubicBezTo>
                  <a:cubicBezTo>
                    <a:pt x="1" y="1088"/>
                    <a:pt x="311" y="1398"/>
                    <a:pt x="688" y="1398"/>
                  </a:cubicBezTo>
                  <a:cubicBezTo>
                    <a:pt x="1066" y="1398"/>
                    <a:pt x="1376" y="1088"/>
                    <a:pt x="1376" y="688"/>
                  </a:cubicBezTo>
                  <a:cubicBezTo>
                    <a:pt x="1376" y="311"/>
                    <a:pt x="106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1"/>
            <p:cNvSpPr/>
            <p:nvPr/>
          </p:nvSpPr>
          <p:spPr>
            <a:xfrm>
              <a:off x="1766725" y="100162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1"/>
            <p:cNvSpPr/>
            <p:nvPr/>
          </p:nvSpPr>
          <p:spPr>
            <a:xfrm>
              <a:off x="1928075" y="100162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8" y="1088"/>
                    <a:pt x="1398" y="688"/>
                  </a:cubicBezTo>
                  <a:cubicBezTo>
                    <a:pt x="1398" y="311"/>
                    <a:pt x="1087" y="1"/>
                    <a:pt x="7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1"/>
            <p:cNvSpPr/>
            <p:nvPr/>
          </p:nvSpPr>
          <p:spPr>
            <a:xfrm>
              <a:off x="2089975" y="1001625"/>
              <a:ext cx="34975" cy="34975"/>
            </a:xfrm>
            <a:custGeom>
              <a:rect b="b" l="l" r="r" t="t"/>
              <a:pathLst>
                <a:path extrusionOk="0" h="1399" w="1399">
                  <a:moveTo>
                    <a:pt x="711" y="1"/>
                  </a:moveTo>
                  <a:cubicBezTo>
                    <a:pt x="311" y="1"/>
                    <a:pt x="1" y="311"/>
                    <a:pt x="1" y="688"/>
                  </a:cubicBezTo>
                  <a:cubicBezTo>
                    <a:pt x="1" y="1088"/>
                    <a:pt x="311" y="1398"/>
                    <a:pt x="711" y="1398"/>
                  </a:cubicBezTo>
                  <a:cubicBezTo>
                    <a:pt x="1088" y="1398"/>
                    <a:pt x="1398" y="1088"/>
                    <a:pt x="1398" y="688"/>
                  </a:cubicBezTo>
                  <a:cubicBezTo>
                    <a:pt x="1398" y="311"/>
                    <a:pt x="1088" y="1"/>
                    <a:pt x="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1"/>
            <p:cNvSpPr/>
            <p:nvPr/>
          </p:nvSpPr>
          <p:spPr>
            <a:xfrm>
              <a:off x="2251900" y="100162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7" y="1088"/>
                    <a:pt x="1397" y="688"/>
                  </a:cubicBezTo>
                  <a:cubicBezTo>
                    <a:pt x="1397"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1"/>
            <p:cNvSpPr/>
            <p:nvPr/>
          </p:nvSpPr>
          <p:spPr>
            <a:xfrm>
              <a:off x="2413800" y="100162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1"/>
            <p:cNvSpPr/>
            <p:nvPr/>
          </p:nvSpPr>
          <p:spPr>
            <a:xfrm>
              <a:off x="2575700" y="1001625"/>
              <a:ext cx="34975" cy="34975"/>
            </a:xfrm>
            <a:custGeom>
              <a:rect b="b" l="l" r="r" t="t"/>
              <a:pathLst>
                <a:path extrusionOk="0" h="1399" w="1399">
                  <a:moveTo>
                    <a:pt x="688" y="1"/>
                  </a:moveTo>
                  <a:cubicBezTo>
                    <a:pt x="311" y="1"/>
                    <a:pt x="1" y="311"/>
                    <a:pt x="1" y="688"/>
                  </a:cubicBezTo>
                  <a:cubicBezTo>
                    <a:pt x="1" y="1088"/>
                    <a:pt x="311" y="1398"/>
                    <a:pt x="688" y="1398"/>
                  </a:cubicBezTo>
                  <a:cubicBezTo>
                    <a:pt x="1065" y="1398"/>
                    <a:pt x="1398" y="1088"/>
                    <a:pt x="1398" y="688"/>
                  </a:cubicBezTo>
                  <a:cubicBezTo>
                    <a:pt x="1398" y="311"/>
                    <a:pt x="1065"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3" name="Google Shape;1683;p61"/>
          <p:cNvSpPr txBox="1"/>
          <p:nvPr>
            <p:ph type="title"/>
          </p:nvPr>
        </p:nvSpPr>
        <p:spPr>
          <a:xfrm>
            <a:off x="713225" y="1055075"/>
            <a:ext cx="6225600" cy="257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Whoa</a:t>
            </a:r>
            <a:endParaRPr/>
          </a:p>
        </p:txBody>
      </p:sp>
      <p:sp>
        <p:nvSpPr>
          <p:cNvPr id="1684" name="Google Shape;1684;p61"/>
          <p:cNvSpPr txBox="1"/>
          <p:nvPr>
            <p:ph idx="1" type="subTitle"/>
          </p:nvPr>
        </p:nvSpPr>
        <p:spPr>
          <a:xfrm>
            <a:off x="713225" y="3625925"/>
            <a:ext cx="4547100" cy="85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can be the part of the presentation where you introduce yourself, write your email…</a:t>
            </a:r>
            <a:endParaRPr/>
          </a:p>
        </p:txBody>
      </p:sp>
      <p:grpSp>
        <p:nvGrpSpPr>
          <p:cNvPr id="1685" name="Google Shape;1685;p61"/>
          <p:cNvGrpSpPr/>
          <p:nvPr/>
        </p:nvGrpSpPr>
        <p:grpSpPr>
          <a:xfrm>
            <a:off x="2927270" y="1178674"/>
            <a:ext cx="5831980" cy="614926"/>
            <a:chOff x="4106184" y="4184935"/>
            <a:chExt cx="958908" cy="101116"/>
          </a:xfrm>
        </p:grpSpPr>
        <p:sp>
          <p:nvSpPr>
            <p:cNvPr id="1686" name="Google Shape;1686;p61"/>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1"/>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1" name="Shape 1691"/>
        <p:cNvGrpSpPr/>
        <p:nvPr/>
      </p:nvGrpSpPr>
      <p:grpSpPr>
        <a:xfrm>
          <a:off x="0" y="0"/>
          <a:ext cx="0" cy="0"/>
          <a:chOff x="0" y="0"/>
          <a:chExt cx="0" cy="0"/>
        </a:xfrm>
      </p:grpSpPr>
      <p:pic>
        <p:nvPicPr>
          <p:cNvPr id="1692" name="Google Shape;1692;p62"/>
          <p:cNvPicPr preferRelativeResize="0"/>
          <p:nvPr/>
        </p:nvPicPr>
        <p:blipFill rotWithShape="1">
          <a:blip r:embed="rId3">
            <a:alphaModFix/>
          </a:blip>
          <a:srcRect b="0" l="0" r="21042" t="0"/>
          <a:stretch/>
        </p:blipFill>
        <p:spPr>
          <a:xfrm>
            <a:off x="4087750" y="0"/>
            <a:ext cx="5056251" cy="5143500"/>
          </a:xfrm>
          <a:prstGeom prst="rect">
            <a:avLst/>
          </a:prstGeom>
          <a:noFill/>
          <a:ln>
            <a:noFill/>
          </a:ln>
        </p:spPr>
      </p:pic>
      <p:pic>
        <p:nvPicPr>
          <p:cNvPr id="1693" name="Google Shape;1693;p62"/>
          <p:cNvPicPr preferRelativeResize="0"/>
          <p:nvPr/>
        </p:nvPicPr>
        <p:blipFill rotWithShape="1">
          <a:blip r:embed="rId3">
            <a:alphaModFix/>
          </a:blip>
          <a:srcRect b="37804" l="18647" r="64506" t="17514"/>
          <a:stretch/>
        </p:blipFill>
        <p:spPr>
          <a:xfrm>
            <a:off x="5285375" y="904335"/>
            <a:ext cx="1078800" cy="2298000"/>
          </a:xfrm>
          <a:prstGeom prst="roundRect">
            <a:avLst>
              <a:gd fmla="val 19726" name="adj"/>
            </a:avLst>
          </a:prstGeom>
          <a:noFill/>
          <a:ln>
            <a:noFill/>
          </a:ln>
        </p:spPr>
      </p:pic>
      <p:sp>
        <p:nvSpPr>
          <p:cNvPr id="1694" name="Google Shape;1694;p62"/>
          <p:cNvSpPr txBox="1"/>
          <p:nvPr>
            <p:ph type="title"/>
          </p:nvPr>
        </p:nvSpPr>
        <p:spPr>
          <a:xfrm>
            <a:off x="713225" y="2114800"/>
            <a:ext cx="6158400" cy="140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1695" name="Google Shape;1695;p62"/>
          <p:cNvSpPr txBox="1"/>
          <p:nvPr>
            <p:ph idx="1" type="subTitle"/>
          </p:nvPr>
        </p:nvSpPr>
        <p:spPr>
          <a:xfrm>
            <a:off x="713225" y="3517600"/>
            <a:ext cx="5227200" cy="842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grpSp>
        <p:nvGrpSpPr>
          <p:cNvPr id="1696" name="Google Shape;1696;p62"/>
          <p:cNvGrpSpPr/>
          <p:nvPr/>
        </p:nvGrpSpPr>
        <p:grpSpPr>
          <a:xfrm>
            <a:off x="3431154" y="4577295"/>
            <a:ext cx="3081929" cy="324966"/>
            <a:chOff x="4106184" y="4184935"/>
            <a:chExt cx="958908" cy="101116"/>
          </a:xfrm>
        </p:grpSpPr>
        <p:sp>
          <p:nvSpPr>
            <p:cNvPr id="1697" name="Google Shape;1697;p62"/>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2"/>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62"/>
          <p:cNvGrpSpPr/>
          <p:nvPr/>
        </p:nvGrpSpPr>
        <p:grpSpPr>
          <a:xfrm>
            <a:off x="1395929" y="1448195"/>
            <a:ext cx="3081929" cy="324966"/>
            <a:chOff x="4106184" y="4184935"/>
            <a:chExt cx="958908" cy="101116"/>
          </a:xfrm>
        </p:grpSpPr>
        <p:sp>
          <p:nvSpPr>
            <p:cNvPr id="1700" name="Google Shape;1700;p62"/>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2"/>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62"/>
          <p:cNvGrpSpPr/>
          <p:nvPr/>
        </p:nvGrpSpPr>
        <p:grpSpPr>
          <a:xfrm rot="5400000">
            <a:off x="164385" y="133520"/>
            <a:ext cx="842703" cy="828452"/>
            <a:chOff x="200175" y="228388"/>
            <a:chExt cx="666695" cy="655473"/>
          </a:xfrm>
        </p:grpSpPr>
        <p:sp>
          <p:nvSpPr>
            <p:cNvPr id="1703" name="Google Shape;1703;p62"/>
            <p:cNvSpPr/>
            <p:nvPr/>
          </p:nvSpPr>
          <p:spPr>
            <a:xfrm>
              <a:off x="200175" y="841999"/>
              <a:ext cx="35345" cy="35417"/>
            </a:xfrm>
            <a:custGeom>
              <a:rect b="b" l="l" r="r" t="t"/>
              <a:pathLst>
                <a:path extrusionOk="0" fill="none" h="489" w="488">
                  <a:moveTo>
                    <a:pt x="488" y="489"/>
                  </a:moveTo>
                  <a:lnTo>
                    <a:pt x="0" y="1"/>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2"/>
            <p:cNvSpPr/>
            <p:nvPr/>
          </p:nvSpPr>
          <p:spPr>
            <a:xfrm>
              <a:off x="200175" y="631595"/>
              <a:ext cx="252265" cy="252265"/>
            </a:xfrm>
            <a:custGeom>
              <a:rect b="b" l="l" r="r" t="t"/>
              <a:pathLst>
                <a:path extrusionOk="0" fill="none" h="3483" w="3483">
                  <a:moveTo>
                    <a:pt x="3482" y="3482"/>
                  </a:moveTo>
                  <a:lnTo>
                    <a:pt x="0" y="0"/>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2"/>
            <p:cNvSpPr/>
            <p:nvPr/>
          </p:nvSpPr>
          <p:spPr>
            <a:xfrm>
              <a:off x="200175" y="421119"/>
              <a:ext cx="456221" cy="456293"/>
            </a:xfrm>
            <a:custGeom>
              <a:rect b="b" l="l" r="r" t="t"/>
              <a:pathLst>
                <a:path extrusionOk="0" fill="none" h="6300" w="6299">
                  <a:moveTo>
                    <a:pt x="6299" y="6300"/>
                  </a:moveTo>
                  <a:lnTo>
                    <a:pt x="0" y="1"/>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2"/>
            <p:cNvSpPr/>
            <p:nvPr/>
          </p:nvSpPr>
          <p:spPr>
            <a:xfrm>
              <a:off x="217847" y="228388"/>
              <a:ext cx="649023" cy="649023"/>
            </a:xfrm>
            <a:custGeom>
              <a:rect b="b" l="l" r="r" t="t"/>
              <a:pathLst>
                <a:path extrusionOk="0" fill="none" h="8961" w="8961">
                  <a:moveTo>
                    <a:pt x="8960" y="8961"/>
                  </a:moveTo>
                  <a:lnTo>
                    <a:pt x="0" y="0"/>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0" name="Shape 1710"/>
        <p:cNvGrpSpPr/>
        <p:nvPr/>
      </p:nvGrpSpPr>
      <p:grpSpPr>
        <a:xfrm>
          <a:off x="0" y="0"/>
          <a:ext cx="0" cy="0"/>
          <a:chOff x="0" y="0"/>
          <a:chExt cx="0" cy="0"/>
        </a:xfrm>
      </p:grpSpPr>
      <p:sp>
        <p:nvSpPr>
          <p:cNvPr id="1711" name="Google Shape;1711;p63"/>
          <p:cNvSpPr txBox="1"/>
          <p:nvPr>
            <p:ph idx="1" type="subTitle"/>
          </p:nvPr>
        </p:nvSpPr>
        <p:spPr>
          <a:xfrm>
            <a:off x="1556250" y="2748825"/>
            <a:ext cx="6031500" cy="49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1712" name="Google Shape;1712;p63"/>
          <p:cNvSpPr txBox="1"/>
          <p:nvPr>
            <p:ph type="title"/>
          </p:nvPr>
        </p:nvSpPr>
        <p:spPr>
          <a:xfrm>
            <a:off x="713225" y="1439075"/>
            <a:ext cx="7417800" cy="122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4,498,300,000</a:t>
            </a:r>
            <a:endParaRPr/>
          </a:p>
        </p:txBody>
      </p:sp>
      <p:grpSp>
        <p:nvGrpSpPr>
          <p:cNvPr id="1713" name="Google Shape;1713;p63"/>
          <p:cNvGrpSpPr/>
          <p:nvPr/>
        </p:nvGrpSpPr>
        <p:grpSpPr>
          <a:xfrm>
            <a:off x="894716" y="875484"/>
            <a:ext cx="1862870" cy="196428"/>
            <a:chOff x="4106184" y="4184935"/>
            <a:chExt cx="958908" cy="101116"/>
          </a:xfrm>
        </p:grpSpPr>
        <p:sp>
          <p:nvSpPr>
            <p:cNvPr id="1714" name="Google Shape;1714;p63"/>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3"/>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63"/>
          <p:cNvGrpSpPr/>
          <p:nvPr/>
        </p:nvGrpSpPr>
        <p:grpSpPr>
          <a:xfrm>
            <a:off x="4633179" y="3513420"/>
            <a:ext cx="3081929" cy="324966"/>
            <a:chOff x="4106184" y="4184935"/>
            <a:chExt cx="958908" cy="101116"/>
          </a:xfrm>
        </p:grpSpPr>
        <p:sp>
          <p:nvSpPr>
            <p:cNvPr id="1717" name="Google Shape;1717;p63"/>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3"/>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2" name="Shape 1722"/>
        <p:cNvGrpSpPr/>
        <p:nvPr/>
      </p:nvGrpSpPr>
      <p:grpSpPr>
        <a:xfrm>
          <a:off x="0" y="0"/>
          <a:ext cx="0" cy="0"/>
          <a:chOff x="0" y="0"/>
          <a:chExt cx="0" cy="0"/>
        </a:xfrm>
      </p:grpSpPr>
      <p:sp>
        <p:nvSpPr>
          <p:cNvPr id="1723" name="Google Shape;1723;p64"/>
          <p:cNvSpPr/>
          <p:nvPr/>
        </p:nvSpPr>
        <p:spPr>
          <a:xfrm>
            <a:off x="3384328" y="1678152"/>
            <a:ext cx="1187700" cy="118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4"/>
          <p:cNvSpPr txBox="1"/>
          <p:nvPr>
            <p:ph type="title"/>
          </p:nvPr>
        </p:nvSpPr>
        <p:spPr>
          <a:xfrm>
            <a:off x="713225" y="557775"/>
            <a:ext cx="7717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Focus on the elements</a:t>
            </a:r>
            <a:endParaRPr/>
          </a:p>
        </p:txBody>
      </p:sp>
      <p:sp>
        <p:nvSpPr>
          <p:cNvPr id="1725" name="Google Shape;1725;p64"/>
          <p:cNvSpPr txBox="1"/>
          <p:nvPr/>
        </p:nvSpPr>
        <p:spPr>
          <a:xfrm>
            <a:off x="6305269" y="2294181"/>
            <a:ext cx="1810500" cy="554100"/>
          </a:xfrm>
          <a:prstGeom prst="rect">
            <a:avLst/>
          </a:prstGeom>
          <a:noFill/>
          <a:ln>
            <a:noFill/>
          </a:ln>
        </p:spPr>
        <p:txBody>
          <a:bodyPr anchorCtr="0" anchor="t" bIns="91425" lIns="91425" spcFirstLastPara="1" rIns="91425" wrap="square" tIns="73150">
            <a:noAutofit/>
          </a:bodyPr>
          <a:lstStyle/>
          <a:p>
            <a:pPr indent="0" lvl="0" marL="0" rtl="0" algn="l">
              <a:spcBef>
                <a:spcPts val="0"/>
              </a:spcBef>
              <a:spcAft>
                <a:spcPts val="1600"/>
              </a:spcAft>
              <a:buNone/>
            </a:pPr>
            <a:r>
              <a:rPr lang="en">
                <a:solidFill>
                  <a:schemeClr val="lt2"/>
                </a:solidFill>
                <a:latin typeface="Barlow"/>
                <a:ea typeface="Barlow"/>
                <a:cs typeface="Barlow"/>
                <a:sym typeface="Barlow"/>
              </a:rPr>
              <a:t>Mercúrio é o planeta mais próximo do Sol</a:t>
            </a:r>
            <a:endParaRPr>
              <a:solidFill>
                <a:schemeClr val="lt2"/>
              </a:solidFill>
              <a:latin typeface="Barlow"/>
              <a:ea typeface="Barlow"/>
              <a:cs typeface="Barlow"/>
              <a:sym typeface="Barlow"/>
            </a:endParaRPr>
          </a:p>
        </p:txBody>
      </p:sp>
      <p:sp>
        <p:nvSpPr>
          <p:cNvPr id="1726" name="Google Shape;1726;p64"/>
          <p:cNvSpPr txBox="1"/>
          <p:nvPr/>
        </p:nvSpPr>
        <p:spPr>
          <a:xfrm>
            <a:off x="1031082" y="2294181"/>
            <a:ext cx="1810500" cy="554100"/>
          </a:xfrm>
          <a:prstGeom prst="rect">
            <a:avLst/>
          </a:prstGeom>
          <a:noFill/>
          <a:ln>
            <a:noFill/>
          </a:ln>
        </p:spPr>
        <p:txBody>
          <a:bodyPr anchorCtr="0" anchor="t" bIns="91425" lIns="91425" spcFirstLastPara="1" rIns="91425" wrap="square" tIns="73150">
            <a:noAutofit/>
          </a:bodyPr>
          <a:lstStyle/>
          <a:p>
            <a:pPr indent="0" lvl="0" marL="0" rtl="0" algn="r">
              <a:spcBef>
                <a:spcPts val="0"/>
              </a:spcBef>
              <a:spcAft>
                <a:spcPts val="1600"/>
              </a:spcAft>
              <a:buNone/>
            </a:pPr>
            <a:r>
              <a:rPr lang="en">
                <a:solidFill>
                  <a:schemeClr val="lt2"/>
                </a:solidFill>
                <a:latin typeface="Barlow"/>
                <a:ea typeface="Barlow"/>
                <a:cs typeface="Barlow"/>
                <a:sym typeface="Barlow"/>
              </a:rPr>
              <a:t>é o segundo planeta mais próximo do Sol</a:t>
            </a:r>
            <a:endParaRPr>
              <a:solidFill>
                <a:schemeClr val="lt2"/>
              </a:solidFill>
              <a:latin typeface="Barlow"/>
              <a:ea typeface="Barlow"/>
              <a:cs typeface="Barlow"/>
              <a:sym typeface="Barlow"/>
            </a:endParaRPr>
          </a:p>
        </p:txBody>
      </p:sp>
      <p:sp>
        <p:nvSpPr>
          <p:cNvPr id="1727" name="Google Shape;1727;p64"/>
          <p:cNvSpPr txBox="1"/>
          <p:nvPr/>
        </p:nvSpPr>
        <p:spPr>
          <a:xfrm>
            <a:off x="6305269" y="3463071"/>
            <a:ext cx="1810500" cy="554100"/>
          </a:xfrm>
          <a:prstGeom prst="rect">
            <a:avLst/>
          </a:prstGeom>
          <a:noFill/>
          <a:ln>
            <a:noFill/>
          </a:ln>
        </p:spPr>
        <p:txBody>
          <a:bodyPr anchorCtr="0" anchor="t" bIns="91425" lIns="91425" spcFirstLastPara="1" rIns="91425" wrap="square" tIns="73150">
            <a:noAutofit/>
          </a:bodyPr>
          <a:lstStyle/>
          <a:p>
            <a:pPr indent="0" lvl="0" marL="0" rtl="0" algn="l">
              <a:spcBef>
                <a:spcPts val="0"/>
              </a:spcBef>
              <a:spcAft>
                <a:spcPts val="1600"/>
              </a:spcAft>
              <a:buClr>
                <a:schemeClr val="dk1"/>
              </a:buClr>
              <a:buSzPts val="1100"/>
              <a:buFont typeface="Arial"/>
              <a:buNone/>
            </a:pPr>
            <a:r>
              <a:rPr lang="en">
                <a:solidFill>
                  <a:schemeClr val="lt2"/>
                </a:solidFill>
                <a:latin typeface="Barlow"/>
                <a:ea typeface="Barlow"/>
                <a:cs typeface="Barlow"/>
                <a:sym typeface="Barlow"/>
              </a:rPr>
              <a:t>Netuno é o planeta mais distante do Sol</a:t>
            </a:r>
            <a:endParaRPr>
              <a:solidFill>
                <a:schemeClr val="lt2"/>
              </a:solidFill>
              <a:latin typeface="Barlow"/>
              <a:ea typeface="Barlow"/>
              <a:cs typeface="Barlow"/>
              <a:sym typeface="Barlow"/>
            </a:endParaRPr>
          </a:p>
        </p:txBody>
      </p:sp>
      <p:sp>
        <p:nvSpPr>
          <p:cNvPr id="1728" name="Google Shape;1728;p64"/>
          <p:cNvSpPr txBox="1"/>
          <p:nvPr/>
        </p:nvSpPr>
        <p:spPr>
          <a:xfrm>
            <a:off x="1031082" y="3464800"/>
            <a:ext cx="1810500" cy="554100"/>
          </a:xfrm>
          <a:prstGeom prst="rect">
            <a:avLst/>
          </a:prstGeom>
          <a:noFill/>
          <a:ln>
            <a:noFill/>
          </a:ln>
        </p:spPr>
        <p:txBody>
          <a:bodyPr anchorCtr="0" anchor="t" bIns="91425" lIns="91425" spcFirstLastPara="1" rIns="91425" wrap="square" tIns="73150">
            <a:noAutofit/>
          </a:bodyPr>
          <a:lstStyle/>
          <a:p>
            <a:pPr indent="0" lvl="0" marL="0" rtl="0" algn="r">
              <a:spcBef>
                <a:spcPts val="0"/>
              </a:spcBef>
              <a:spcAft>
                <a:spcPts val="1600"/>
              </a:spcAft>
              <a:buNone/>
            </a:pPr>
            <a:r>
              <a:rPr lang="en">
                <a:solidFill>
                  <a:schemeClr val="lt2"/>
                </a:solidFill>
                <a:latin typeface="Barlow"/>
                <a:ea typeface="Barlow"/>
                <a:cs typeface="Barlow"/>
                <a:sym typeface="Barlow"/>
              </a:rPr>
              <a:t>É vermelho, Marte é um lugar frio</a:t>
            </a:r>
            <a:endParaRPr>
              <a:solidFill>
                <a:schemeClr val="lt2"/>
              </a:solidFill>
              <a:latin typeface="Barlow"/>
              <a:ea typeface="Barlow"/>
              <a:cs typeface="Barlow"/>
              <a:sym typeface="Barlow"/>
            </a:endParaRPr>
          </a:p>
        </p:txBody>
      </p:sp>
      <p:sp>
        <p:nvSpPr>
          <p:cNvPr id="1729" name="Google Shape;1729;p64"/>
          <p:cNvSpPr/>
          <p:nvPr/>
        </p:nvSpPr>
        <p:spPr>
          <a:xfrm>
            <a:off x="3384328" y="2862708"/>
            <a:ext cx="1187700" cy="118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4"/>
          <p:cNvSpPr/>
          <p:nvPr/>
        </p:nvSpPr>
        <p:spPr>
          <a:xfrm>
            <a:off x="4571972" y="2862708"/>
            <a:ext cx="1187700" cy="118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4"/>
          <p:cNvSpPr/>
          <p:nvPr/>
        </p:nvSpPr>
        <p:spPr>
          <a:xfrm>
            <a:off x="4571972" y="1678171"/>
            <a:ext cx="1187700" cy="118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4"/>
          <p:cNvSpPr txBox="1"/>
          <p:nvPr>
            <p:ph idx="4294967295" type="title"/>
          </p:nvPr>
        </p:nvSpPr>
        <p:spPr>
          <a:xfrm>
            <a:off x="1027775" y="1721742"/>
            <a:ext cx="1810500" cy="527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lt2"/>
                </a:solidFill>
              </a:rPr>
              <a:t>Promotion</a:t>
            </a:r>
            <a:endParaRPr sz="2000">
              <a:solidFill>
                <a:schemeClr val="lt2"/>
              </a:solidFill>
            </a:endParaRPr>
          </a:p>
        </p:txBody>
      </p:sp>
      <p:sp>
        <p:nvSpPr>
          <p:cNvPr id="1733" name="Google Shape;1733;p64"/>
          <p:cNvSpPr txBox="1"/>
          <p:nvPr>
            <p:ph idx="4294967295" type="title"/>
          </p:nvPr>
        </p:nvSpPr>
        <p:spPr>
          <a:xfrm>
            <a:off x="1031075" y="2900525"/>
            <a:ext cx="1810500" cy="527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lt2"/>
                </a:solidFill>
              </a:rPr>
              <a:t>Focus</a:t>
            </a:r>
            <a:endParaRPr sz="2000">
              <a:solidFill>
                <a:schemeClr val="lt2"/>
              </a:solidFill>
            </a:endParaRPr>
          </a:p>
        </p:txBody>
      </p:sp>
      <p:sp>
        <p:nvSpPr>
          <p:cNvPr id="1734" name="Google Shape;1734;p64"/>
          <p:cNvSpPr txBox="1"/>
          <p:nvPr>
            <p:ph idx="4294967295" type="title"/>
          </p:nvPr>
        </p:nvSpPr>
        <p:spPr>
          <a:xfrm>
            <a:off x="6303625" y="1721742"/>
            <a:ext cx="1810500" cy="527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lt2"/>
                </a:solidFill>
              </a:rPr>
              <a:t>Strategy</a:t>
            </a:r>
            <a:endParaRPr sz="2000">
              <a:solidFill>
                <a:schemeClr val="lt2"/>
              </a:solidFill>
            </a:endParaRPr>
          </a:p>
        </p:txBody>
      </p:sp>
      <p:sp>
        <p:nvSpPr>
          <p:cNvPr id="1735" name="Google Shape;1735;p64"/>
          <p:cNvSpPr txBox="1"/>
          <p:nvPr>
            <p:ph idx="4294967295" type="title"/>
          </p:nvPr>
        </p:nvSpPr>
        <p:spPr>
          <a:xfrm>
            <a:off x="6306925" y="2900525"/>
            <a:ext cx="1810500" cy="527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lt2"/>
                </a:solidFill>
              </a:rPr>
              <a:t>Impulse</a:t>
            </a:r>
            <a:endParaRPr sz="2000">
              <a:solidFill>
                <a:schemeClr val="lt2"/>
              </a:solidFill>
            </a:endParaRPr>
          </a:p>
        </p:txBody>
      </p:sp>
      <p:grpSp>
        <p:nvGrpSpPr>
          <p:cNvPr id="1736" name="Google Shape;1736;p64"/>
          <p:cNvGrpSpPr/>
          <p:nvPr/>
        </p:nvGrpSpPr>
        <p:grpSpPr>
          <a:xfrm>
            <a:off x="3681109" y="1994202"/>
            <a:ext cx="669156" cy="626150"/>
            <a:chOff x="2766264" y="3394042"/>
            <a:chExt cx="294873" cy="275934"/>
          </a:xfrm>
        </p:grpSpPr>
        <p:sp>
          <p:nvSpPr>
            <p:cNvPr id="1737" name="Google Shape;1737;p64"/>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4"/>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4"/>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4"/>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64"/>
          <p:cNvGrpSpPr/>
          <p:nvPr/>
        </p:nvGrpSpPr>
        <p:grpSpPr>
          <a:xfrm>
            <a:off x="4911869" y="2022188"/>
            <a:ext cx="507911" cy="499601"/>
            <a:chOff x="4210933" y="2926777"/>
            <a:chExt cx="280072" cy="275520"/>
          </a:xfrm>
        </p:grpSpPr>
        <p:sp>
          <p:nvSpPr>
            <p:cNvPr id="1742" name="Google Shape;1742;p64"/>
            <p:cNvSpPr/>
            <p:nvPr/>
          </p:nvSpPr>
          <p:spPr>
            <a:xfrm>
              <a:off x="4490623" y="2970352"/>
              <a:ext cx="32" cy="414"/>
            </a:xfrm>
            <a:custGeom>
              <a:rect b="b" l="l" r="r" t="t"/>
              <a:pathLst>
                <a:path extrusionOk="0" h="13" w="1">
                  <a:moveTo>
                    <a:pt x="0" y="0"/>
                  </a:moveTo>
                  <a:cubicBezTo>
                    <a:pt x="0" y="12"/>
                    <a:pt x="0"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4"/>
            <p:cNvSpPr/>
            <p:nvPr/>
          </p:nvSpPr>
          <p:spPr>
            <a:xfrm>
              <a:off x="4489859" y="2969589"/>
              <a:ext cx="32" cy="32"/>
            </a:xfrm>
            <a:custGeom>
              <a:rect b="b" l="l" r="r" t="t"/>
              <a:pathLst>
                <a:path extrusionOk="0" h="1" w="1">
                  <a:moveTo>
                    <a:pt x="0" y="1"/>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4"/>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4"/>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4"/>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4"/>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4"/>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4"/>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4"/>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4"/>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4"/>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4"/>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4"/>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 name="Google Shape;1755;p64"/>
          <p:cNvGrpSpPr/>
          <p:nvPr/>
        </p:nvGrpSpPr>
        <p:grpSpPr>
          <a:xfrm>
            <a:off x="4911896" y="3205429"/>
            <a:ext cx="507904" cy="502236"/>
            <a:chOff x="7528096" y="2450059"/>
            <a:chExt cx="327976" cy="324316"/>
          </a:xfrm>
        </p:grpSpPr>
        <p:sp>
          <p:nvSpPr>
            <p:cNvPr id="1756" name="Google Shape;1756;p64"/>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4"/>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4"/>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4"/>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4"/>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1" name="Google Shape;1761;p64"/>
          <p:cNvSpPr/>
          <p:nvPr/>
        </p:nvSpPr>
        <p:spPr>
          <a:xfrm>
            <a:off x="3724224" y="3083551"/>
            <a:ext cx="628115" cy="626157"/>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62" name="Google Shape;1762;p64"/>
          <p:cNvCxnSpPr>
            <a:stCxn id="1732" idx="0"/>
            <a:endCxn id="1723" idx="0"/>
          </p:cNvCxnSpPr>
          <p:nvPr/>
        </p:nvCxnSpPr>
        <p:spPr>
          <a:xfrm rot="-5400000">
            <a:off x="2933825" y="677442"/>
            <a:ext cx="43500" cy="2045100"/>
          </a:xfrm>
          <a:prstGeom prst="bentConnector3">
            <a:avLst>
              <a:gd fmla="val 647621" name="adj1"/>
            </a:avLst>
          </a:prstGeom>
          <a:noFill/>
          <a:ln cap="flat" cmpd="sng" w="9525">
            <a:solidFill>
              <a:schemeClr val="dk2"/>
            </a:solidFill>
            <a:prstDash val="solid"/>
            <a:round/>
            <a:headEnd len="med" w="med" type="none"/>
            <a:tailEnd len="med" w="med" type="none"/>
          </a:ln>
        </p:spPr>
      </p:cxnSp>
      <p:cxnSp>
        <p:nvCxnSpPr>
          <p:cNvPr id="1763" name="Google Shape;1763;p64"/>
          <p:cNvCxnSpPr/>
          <p:nvPr/>
        </p:nvCxnSpPr>
        <p:spPr>
          <a:xfrm flipH="1" rot="5400000">
            <a:off x="6105600" y="670100"/>
            <a:ext cx="43500" cy="2045100"/>
          </a:xfrm>
          <a:prstGeom prst="bentConnector3">
            <a:avLst>
              <a:gd fmla="val 647621" name="adj1"/>
            </a:avLst>
          </a:prstGeom>
          <a:noFill/>
          <a:ln cap="flat" cmpd="sng" w="9525">
            <a:solidFill>
              <a:schemeClr val="dk2"/>
            </a:solidFill>
            <a:prstDash val="solid"/>
            <a:round/>
            <a:headEnd len="med" w="med" type="none"/>
            <a:tailEnd len="med" w="med" type="none"/>
          </a:ln>
        </p:spPr>
      </p:cxnSp>
      <p:cxnSp>
        <p:nvCxnSpPr>
          <p:cNvPr id="1764" name="Google Shape;1764;p64"/>
          <p:cNvCxnSpPr/>
          <p:nvPr/>
        </p:nvCxnSpPr>
        <p:spPr>
          <a:xfrm flipH="1" rot="-5400000">
            <a:off x="2933837" y="3136235"/>
            <a:ext cx="43500" cy="2045100"/>
          </a:xfrm>
          <a:prstGeom prst="bentConnector3">
            <a:avLst>
              <a:gd fmla="val 647621" name="adj1"/>
            </a:avLst>
          </a:prstGeom>
          <a:noFill/>
          <a:ln cap="flat" cmpd="sng" w="9525">
            <a:solidFill>
              <a:schemeClr val="dk2"/>
            </a:solidFill>
            <a:prstDash val="solid"/>
            <a:round/>
            <a:headEnd len="med" w="med" type="none"/>
            <a:tailEnd len="med" w="med" type="none"/>
          </a:ln>
        </p:spPr>
      </p:cxnSp>
      <p:cxnSp>
        <p:nvCxnSpPr>
          <p:cNvPr id="1765" name="Google Shape;1765;p64"/>
          <p:cNvCxnSpPr/>
          <p:nvPr/>
        </p:nvCxnSpPr>
        <p:spPr>
          <a:xfrm rot="5400000">
            <a:off x="6105612" y="3143577"/>
            <a:ext cx="43500" cy="2045100"/>
          </a:xfrm>
          <a:prstGeom prst="bentConnector3">
            <a:avLst>
              <a:gd fmla="val 647621" name="adj1"/>
            </a:avLst>
          </a:prstGeom>
          <a:noFill/>
          <a:ln cap="flat" cmpd="sng" w="9525">
            <a:solidFill>
              <a:schemeClr val="dk2"/>
            </a:solidFill>
            <a:prstDash val="solid"/>
            <a:round/>
            <a:headEnd len="med" w="med" type="none"/>
            <a:tailEnd len="med" w="med" type="none"/>
          </a:ln>
        </p:spPr>
      </p:cxnSp>
      <p:grpSp>
        <p:nvGrpSpPr>
          <p:cNvPr id="1766" name="Google Shape;1766;p64"/>
          <p:cNvGrpSpPr/>
          <p:nvPr/>
        </p:nvGrpSpPr>
        <p:grpSpPr>
          <a:xfrm>
            <a:off x="5480582" y="557777"/>
            <a:ext cx="1520060" cy="160279"/>
            <a:chOff x="4106184" y="4184935"/>
            <a:chExt cx="958908" cy="101116"/>
          </a:xfrm>
        </p:grpSpPr>
        <p:sp>
          <p:nvSpPr>
            <p:cNvPr id="1767" name="Google Shape;1767;p64"/>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4"/>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2" name="Shape 1772"/>
        <p:cNvGrpSpPr/>
        <p:nvPr/>
      </p:nvGrpSpPr>
      <p:grpSpPr>
        <a:xfrm>
          <a:off x="0" y="0"/>
          <a:ext cx="0" cy="0"/>
          <a:chOff x="0" y="0"/>
          <a:chExt cx="0" cy="0"/>
        </a:xfrm>
      </p:grpSpPr>
      <p:sp>
        <p:nvSpPr>
          <p:cNvPr id="1773" name="Google Shape;1773;p65"/>
          <p:cNvSpPr txBox="1"/>
          <p:nvPr>
            <p:ph idx="1" type="subTitle"/>
          </p:nvPr>
        </p:nvSpPr>
        <p:spPr>
          <a:xfrm>
            <a:off x="713225" y="1226798"/>
            <a:ext cx="46968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1774" name="Google Shape;1774;p65"/>
          <p:cNvSpPr txBox="1"/>
          <p:nvPr>
            <p:ph type="title"/>
          </p:nvPr>
        </p:nvSpPr>
        <p:spPr>
          <a:xfrm>
            <a:off x="713225" y="549998"/>
            <a:ext cx="4696800" cy="67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9</a:t>
            </a:r>
            <a:r>
              <a:rPr lang="en"/>
              <a:t>h 55m 23s</a:t>
            </a:r>
            <a:endParaRPr/>
          </a:p>
        </p:txBody>
      </p:sp>
      <p:sp>
        <p:nvSpPr>
          <p:cNvPr id="1775" name="Google Shape;1775;p65"/>
          <p:cNvSpPr txBox="1"/>
          <p:nvPr>
            <p:ph idx="2" type="title"/>
          </p:nvPr>
        </p:nvSpPr>
        <p:spPr>
          <a:xfrm>
            <a:off x="3733975" y="1825609"/>
            <a:ext cx="4696800" cy="676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333,000</a:t>
            </a:r>
            <a:endParaRPr/>
          </a:p>
        </p:txBody>
      </p:sp>
      <p:sp>
        <p:nvSpPr>
          <p:cNvPr id="1776" name="Google Shape;1776;p65"/>
          <p:cNvSpPr txBox="1"/>
          <p:nvPr>
            <p:ph idx="3" type="subTitle"/>
          </p:nvPr>
        </p:nvSpPr>
        <p:spPr>
          <a:xfrm>
            <a:off x="3733975" y="2502392"/>
            <a:ext cx="4696800" cy="598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The Sun’s mass compared to Earth’s</a:t>
            </a:r>
            <a:endParaRPr/>
          </a:p>
        </p:txBody>
      </p:sp>
      <p:sp>
        <p:nvSpPr>
          <p:cNvPr id="1777" name="Google Shape;1777;p65"/>
          <p:cNvSpPr txBox="1"/>
          <p:nvPr>
            <p:ph idx="4" type="title"/>
          </p:nvPr>
        </p:nvSpPr>
        <p:spPr>
          <a:xfrm>
            <a:off x="713225" y="3101186"/>
            <a:ext cx="4696800" cy="67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1778" name="Google Shape;1778;p65"/>
          <p:cNvSpPr txBox="1"/>
          <p:nvPr>
            <p:ph idx="5" type="subTitle"/>
          </p:nvPr>
        </p:nvSpPr>
        <p:spPr>
          <a:xfrm>
            <a:off x="713225" y="3777986"/>
            <a:ext cx="46968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grpSp>
        <p:nvGrpSpPr>
          <p:cNvPr id="1779" name="Google Shape;1779;p65"/>
          <p:cNvGrpSpPr/>
          <p:nvPr/>
        </p:nvGrpSpPr>
        <p:grpSpPr>
          <a:xfrm>
            <a:off x="4571991" y="790197"/>
            <a:ext cx="1862870" cy="196428"/>
            <a:chOff x="4106184" y="4184935"/>
            <a:chExt cx="958908" cy="101116"/>
          </a:xfrm>
        </p:grpSpPr>
        <p:sp>
          <p:nvSpPr>
            <p:cNvPr id="1780" name="Google Shape;1780;p65"/>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5"/>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 name="Google Shape;1782;p65"/>
          <p:cNvGrpSpPr/>
          <p:nvPr/>
        </p:nvGrpSpPr>
        <p:grpSpPr>
          <a:xfrm>
            <a:off x="3080091" y="2065784"/>
            <a:ext cx="1862870" cy="196428"/>
            <a:chOff x="4106184" y="4184935"/>
            <a:chExt cx="958908" cy="101116"/>
          </a:xfrm>
        </p:grpSpPr>
        <p:sp>
          <p:nvSpPr>
            <p:cNvPr id="1783" name="Google Shape;1783;p65"/>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5"/>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 name="Google Shape;1785;p65"/>
          <p:cNvGrpSpPr/>
          <p:nvPr/>
        </p:nvGrpSpPr>
        <p:grpSpPr>
          <a:xfrm>
            <a:off x="4756691" y="3341384"/>
            <a:ext cx="1862870" cy="196428"/>
            <a:chOff x="4106184" y="4184935"/>
            <a:chExt cx="958908" cy="101116"/>
          </a:xfrm>
        </p:grpSpPr>
        <p:sp>
          <p:nvSpPr>
            <p:cNvPr id="1786" name="Google Shape;1786;p65"/>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5"/>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 name="Google Shape;1788;p65"/>
          <p:cNvGrpSpPr/>
          <p:nvPr/>
        </p:nvGrpSpPr>
        <p:grpSpPr>
          <a:xfrm rot="5400000">
            <a:off x="7944438" y="3848202"/>
            <a:ext cx="1222946" cy="849939"/>
            <a:chOff x="7733225" y="345125"/>
            <a:chExt cx="1083500" cy="753025"/>
          </a:xfrm>
        </p:grpSpPr>
        <p:sp>
          <p:nvSpPr>
            <p:cNvPr id="1789" name="Google Shape;1789;p65"/>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5"/>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5"/>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5"/>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5"/>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5"/>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5"/>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5"/>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5"/>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5"/>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5"/>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5"/>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5"/>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5"/>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5"/>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5"/>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5"/>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5"/>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 name="Google Shape;1807;p65"/>
          <p:cNvGrpSpPr/>
          <p:nvPr/>
        </p:nvGrpSpPr>
        <p:grpSpPr>
          <a:xfrm>
            <a:off x="136484" y="4240761"/>
            <a:ext cx="748299" cy="735637"/>
            <a:chOff x="200175" y="228388"/>
            <a:chExt cx="666695" cy="655473"/>
          </a:xfrm>
        </p:grpSpPr>
        <p:sp>
          <p:nvSpPr>
            <p:cNvPr id="1808" name="Google Shape;1808;p65"/>
            <p:cNvSpPr/>
            <p:nvPr/>
          </p:nvSpPr>
          <p:spPr>
            <a:xfrm>
              <a:off x="200175" y="841999"/>
              <a:ext cx="35345" cy="35417"/>
            </a:xfrm>
            <a:custGeom>
              <a:rect b="b" l="l" r="r" t="t"/>
              <a:pathLst>
                <a:path extrusionOk="0" fill="none" h="489" w="488">
                  <a:moveTo>
                    <a:pt x="488" y="489"/>
                  </a:moveTo>
                  <a:lnTo>
                    <a:pt x="0" y="1"/>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5"/>
            <p:cNvSpPr/>
            <p:nvPr/>
          </p:nvSpPr>
          <p:spPr>
            <a:xfrm>
              <a:off x="200175" y="631595"/>
              <a:ext cx="252265" cy="252265"/>
            </a:xfrm>
            <a:custGeom>
              <a:rect b="b" l="l" r="r" t="t"/>
              <a:pathLst>
                <a:path extrusionOk="0" fill="none" h="3483" w="3483">
                  <a:moveTo>
                    <a:pt x="3482" y="3482"/>
                  </a:moveTo>
                  <a:lnTo>
                    <a:pt x="0" y="0"/>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5"/>
            <p:cNvSpPr/>
            <p:nvPr/>
          </p:nvSpPr>
          <p:spPr>
            <a:xfrm>
              <a:off x="200175" y="421119"/>
              <a:ext cx="456221" cy="456293"/>
            </a:xfrm>
            <a:custGeom>
              <a:rect b="b" l="l" r="r" t="t"/>
              <a:pathLst>
                <a:path extrusionOk="0" fill="none" h="6300" w="6299">
                  <a:moveTo>
                    <a:pt x="6299" y="6300"/>
                  </a:moveTo>
                  <a:lnTo>
                    <a:pt x="0" y="1"/>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5"/>
            <p:cNvSpPr/>
            <p:nvPr/>
          </p:nvSpPr>
          <p:spPr>
            <a:xfrm>
              <a:off x="217847" y="228388"/>
              <a:ext cx="649023" cy="649023"/>
            </a:xfrm>
            <a:custGeom>
              <a:rect b="b" l="l" r="r" t="t"/>
              <a:pathLst>
                <a:path extrusionOk="0" fill="none" h="8961" w="8961">
                  <a:moveTo>
                    <a:pt x="8960" y="8961"/>
                  </a:moveTo>
                  <a:lnTo>
                    <a:pt x="0" y="0"/>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 name="Google Shape;1812;p65"/>
          <p:cNvGrpSpPr/>
          <p:nvPr/>
        </p:nvGrpSpPr>
        <p:grpSpPr>
          <a:xfrm rot="10800000">
            <a:off x="8336034" y="54573"/>
            <a:ext cx="748299" cy="735637"/>
            <a:chOff x="200175" y="228388"/>
            <a:chExt cx="666695" cy="655473"/>
          </a:xfrm>
        </p:grpSpPr>
        <p:sp>
          <p:nvSpPr>
            <p:cNvPr id="1813" name="Google Shape;1813;p65"/>
            <p:cNvSpPr/>
            <p:nvPr/>
          </p:nvSpPr>
          <p:spPr>
            <a:xfrm>
              <a:off x="200175" y="841999"/>
              <a:ext cx="35345" cy="35417"/>
            </a:xfrm>
            <a:custGeom>
              <a:rect b="b" l="l" r="r" t="t"/>
              <a:pathLst>
                <a:path extrusionOk="0" fill="none" h="489" w="488">
                  <a:moveTo>
                    <a:pt x="488" y="489"/>
                  </a:moveTo>
                  <a:lnTo>
                    <a:pt x="0" y="1"/>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5"/>
            <p:cNvSpPr/>
            <p:nvPr/>
          </p:nvSpPr>
          <p:spPr>
            <a:xfrm>
              <a:off x="200175" y="631595"/>
              <a:ext cx="252265" cy="252265"/>
            </a:xfrm>
            <a:custGeom>
              <a:rect b="b" l="l" r="r" t="t"/>
              <a:pathLst>
                <a:path extrusionOk="0" fill="none" h="3483" w="3483">
                  <a:moveTo>
                    <a:pt x="3482" y="3482"/>
                  </a:moveTo>
                  <a:lnTo>
                    <a:pt x="0" y="0"/>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5"/>
            <p:cNvSpPr/>
            <p:nvPr/>
          </p:nvSpPr>
          <p:spPr>
            <a:xfrm>
              <a:off x="200175" y="421119"/>
              <a:ext cx="456221" cy="456293"/>
            </a:xfrm>
            <a:custGeom>
              <a:rect b="b" l="l" r="r" t="t"/>
              <a:pathLst>
                <a:path extrusionOk="0" fill="none" h="6300" w="6299">
                  <a:moveTo>
                    <a:pt x="6299" y="6300"/>
                  </a:moveTo>
                  <a:lnTo>
                    <a:pt x="0" y="1"/>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5"/>
            <p:cNvSpPr/>
            <p:nvPr/>
          </p:nvSpPr>
          <p:spPr>
            <a:xfrm>
              <a:off x="217847" y="228388"/>
              <a:ext cx="649023" cy="649023"/>
            </a:xfrm>
            <a:custGeom>
              <a:rect b="b" l="l" r="r" t="t"/>
              <a:pathLst>
                <a:path extrusionOk="0" fill="none" h="8961" w="8961">
                  <a:moveTo>
                    <a:pt x="8960" y="8961"/>
                  </a:moveTo>
                  <a:lnTo>
                    <a:pt x="0" y="0"/>
                  </a:lnTo>
                </a:path>
              </a:pathLst>
            </a:custGeom>
            <a:noFill/>
            <a:ln cap="flat" cmpd="sng" w="28575">
              <a:solidFill>
                <a:schemeClr val="accent1"/>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1" name="Shape 901"/>
        <p:cNvGrpSpPr/>
        <p:nvPr/>
      </p:nvGrpSpPr>
      <p:grpSpPr>
        <a:xfrm>
          <a:off x="0" y="0"/>
          <a:ext cx="0" cy="0"/>
          <a:chOff x="0" y="0"/>
          <a:chExt cx="0" cy="0"/>
        </a:xfrm>
      </p:grpSpPr>
      <p:sp>
        <p:nvSpPr>
          <p:cNvPr id="902" name="Google Shape;902;p39"/>
          <p:cNvSpPr txBox="1"/>
          <p:nvPr>
            <p:ph type="title"/>
          </p:nvPr>
        </p:nvSpPr>
        <p:spPr>
          <a:xfrm>
            <a:off x="713225" y="557784"/>
            <a:ext cx="5865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 of </a:t>
            </a:r>
            <a:r>
              <a:rPr lang="en"/>
              <a:t>contents</a:t>
            </a:r>
            <a:endParaRPr/>
          </a:p>
        </p:txBody>
      </p:sp>
      <p:sp>
        <p:nvSpPr>
          <p:cNvPr id="903" name="Google Shape;903;p39"/>
          <p:cNvSpPr txBox="1"/>
          <p:nvPr>
            <p:ph idx="2" type="title"/>
          </p:nvPr>
        </p:nvSpPr>
        <p:spPr>
          <a:xfrm>
            <a:off x="713225" y="1771590"/>
            <a:ext cx="2351700" cy="44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a:t>
            </a:r>
            <a:endParaRPr/>
          </a:p>
        </p:txBody>
      </p:sp>
      <p:sp>
        <p:nvSpPr>
          <p:cNvPr id="904" name="Google Shape;904;p39"/>
          <p:cNvSpPr txBox="1"/>
          <p:nvPr>
            <p:ph idx="1" type="subTitle"/>
          </p:nvPr>
        </p:nvSpPr>
        <p:spPr>
          <a:xfrm>
            <a:off x="713225" y="2150015"/>
            <a:ext cx="23517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6"/>
                </a:solidFill>
              </a:rPr>
              <a:t>Here you could describe the</a:t>
            </a:r>
            <a:endParaRPr>
              <a:solidFill>
                <a:schemeClr val="accent6"/>
              </a:solidFill>
            </a:endParaRPr>
          </a:p>
          <a:p>
            <a:pPr indent="0" lvl="0" marL="0" rtl="0" algn="l">
              <a:spcBef>
                <a:spcPts val="0"/>
              </a:spcBef>
              <a:spcAft>
                <a:spcPts val="0"/>
              </a:spcAft>
              <a:buNone/>
            </a:pPr>
            <a:r>
              <a:rPr lang="en">
                <a:solidFill>
                  <a:schemeClr val="accent6"/>
                </a:solidFill>
              </a:rPr>
              <a:t>topic of the section</a:t>
            </a:r>
            <a:endParaRPr>
              <a:solidFill>
                <a:schemeClr val="accent6"/>
              </a:solidFill>
            </a:endParaRPr>
          </a:p>
        </p:txBody>
      </p:sp>
      <p:sp>
        <p:nvSpPr>
          <p:cNvPr id="905" name="Google Shape;905;p39"/>
          <p:cNvSpPr txBox="1"/>
          <p:nvPr>
            <p:ph idx="3" type="title"/>
          </p:nvPr>
        </p:nvSpPr>
        <p:spPr>
          <a:xfrm>
            <a:off x="3397068" y="1772190"/>
            <a:ext cx="2349900" cy="44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Requirements </a:t>
            </a:r>
            <a:endParaRPr/>
          </a:p>
        </p:txBody>
      </p:sp>
      <p:sp>
        <p:nvSpPr>
          <p:cNvPr id="906" name="Google Shape;906;p39"/>
          <p:cNvSpPr txBox="1"/>
          <p:nvPr>
            <p:ph idx="4" type="subTitle"/>
          </p:nvPr>
        </p:nvSpPr>
        <p:spPr>
          <a:xfrm>
            <a:off x="3397068" y="2150015"/>
            <a:ext cx="23499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2"/>
                </a:solidFill>
              </a:rPr>
              <a:t>Here you could describe the</a:t>
            </a:r>
            <a:endParaRPr>
              <a:solidFill>
                <a:schemeClr val="accent2"/>
              </a:solidFill>
            </a:endParaRPr>
          </a:p>
          <a:p>
            <a:pPr indent="0" lvl="0" marL="0" rtl="0" algn="l">
              <a:spcBef>
                <a:spcPts val="0"/>
              </a:spcBef>
              <a:spcAft>
                <a:spcPts val="0"/>
              </a:spcAft>
              <a:buClr>
                <a:schemeClr val="dk1"/>
              </a:buClr>
              <a:buSzPts val="1100"/>
              <a:buFont typeface="Arial"/>
              <a:buNone/>
            </a:pPr>
            <a:r>
              <a:rPr lang="en">
                <a:solidFill>
                  <a:schemeClr val="accent2"/>
                </a:solidFill>
              </a:rPr>
              <a:t>topic of the section</a:t>
            </a:r>
            <a:endParaRPr/>
          </a:p>
        </p:txBody>
      </p:sp>
      <p:sp>
        <p:nvSpPr>
          <p:cNvPr id="907" name="Google Shape;907;p39"/>
          <p:cNvSpPr txBox="1"/>
          <p:nvPr>
            <p:ph idx="5" type="title"/>
          </p:nvPr>
        </p:nvSpPr>
        <p:spPr>
          <a:xfrm>
            <a:off x="713225" y="3419008"/>
            <a:ext cx="2351700" cy="44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Sneak peek</a:t>
            </a:r>
            <a:endParaRPr/>
          </a:p>
        </p:txBody>
      </p:sp>
      <p:sp>
        <p:nvSpPr>
          <p:cNvPr id="908" name="Google Shape;908;p39"/>
          <p:cNvSpPr txBox="1"/>
          <p:nvPr>
            <p:ph idx="6" type="subTitle"/>
          </p:nvPr>
        </p:nvSpPr>
        <p:spPr>
          <a:xfrm>
            <a:off x="713225" y="3803377"/>
            <a:ext cx="23517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2"/>
                </a:solidFill>
              </a:rPr>
              <a:t>Here you could describe the</a:t>
            </a:r>
            <a:endParaRPr>
              <a:solidFill>
                <a:schemeClr val="accent2"/>
              </a:solidFill>
            </a:endParaRPr>
          </a:p>
          <a:p>
            <a:pPr indent="0" lvl="0" marL="0" rtl="0" algn="l">
              <a:spcBef>
                <a:spcPts val="0"/>
              </a:spcBef>
              <a:spcAft>
                <a:spcPts val="0"/>
              </a:spcAft>
              <a:buClr>
                <a:schemeClr val="dk1"/>
              </a:buClr>
              <a:buSzPts val="1100"/>
              <a:buFont typeface="Arial"/>
              <a:buNone/>
            </a:pPr>
            <a:r>
              <a:rPr lang="en">
                <a:solidFill>
                  <a:schemeClr val="accent2"/>
                </a:solidFill>
              </a:rPr>
              <a:t>topic of the section</a:t>
            </a:r>
            <a:endParaRPr/>
          </a:p>
        </p:txBody>
      </p:sp>
      <p:sp>
        <p:nvSpPr>
          <p:cNvPr id="909" name="Google Shape;909;p39"/>
          <p:cNvSpPr txBox="1"/>
          <p:nvPr>
            <p:ph idx="7" type="title"/>
          </p:nvPr>
        </p:nvSpPr>
        <p:spPr>
          <a:xfrm>
            <a:off x="3397068" y="3419008"/>
            <a:ext cx="2349900" cy="44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Project stages</a:t>
            </a:r>
            <a:endParaRPr/>
          </a:p>
        </p:txBody>
      </p:sp>
      <p:sp>
        <p:nvSpPr>
          <p:cNvPr id="910" name="Google Shape;910;p39"/>
          <p:cNvSpPr txBox="1"/>
          <p:nvPr>
            <p:ph idx="8" type="subTitle"/>
          </p:nvPr>
        </p:nvSpPr>
        <p:spPr>
          <a:xfrm>
            <a:off x="3397068" y="3795581"/>
            <a:ext cx="23499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2"/>
                </a:solidFill>
              </a:rPr>
              <a:t>Here you could describe the</a:t>
            </a:r>
            <a:endParaRPr>
              <a:solidFill>
                <a:schemeClr val="accent2"/>
              </a:solidFill>
            </a:endParaRPr>
          </a:p>
          <a:p>
            <a:pPr indent="0" lvl="0" marL="0" rtl="0" algn="l">
              <a:spcBef>
                <a:spcPts val="0"/>
              </a:spcBef>
              <a:spcAft>
                <a:spcPts val="0"/>
              </a:spcAft>
              <a:buClr>
                <a:schemeClr val="dk1"/>
              </a:buClr>
              <a:buSzPts val="1100"/>
              <a:buFont typeface="Arial"/>
              <a:buNone/>
            </a:pPr>
            <a:r>
              <a:rPr lang="en">
                <a:solidFill>
                  <a:schemeClr val="accent2"/>
                </a:solidFill>
              </a:rPr>
              <a:t>topic of the section</a:t>
            </a:r>
            <a:endParaRPr/>
          </a:p>
        </p:txBody>
      </p:sp>
      <p:sp>
        <p:nvSpPr>
          <p:cNvPr id="911" name="Google Shape;911;p39"/>
          <p:cNvSpPr txBox="1"/>
          <p:nvPr>
            <p:ph idx="9" type="title"/>
          </p:nvPr>
        </p:nvSpPr>
        <p:spPr>
          <a:xfrm>
            <a:off x="713225" y="1227334"/>
            <a:ext cx="7680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912" name="Google Shape;912;p39"/>
          <p:cNvSpPr txBox="1"/>
          <p:nvPr>
            <p:ph idx="13" type="title"/>
          </p:nvPr>
        </p:nvSpPr>
        <p:spPr>
          <a:xfrm>
            <a:off x="713225" y="2879862"/>
            <a:ext cx="7680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913" name="Google Shape;913;p39"/>
          <p:cNvSpPr txBox="1"/>
          <p:nvPr>
            <p:ph idx="14" type="title"/>
          </p:nvPr>
        </p:nvSpPr>
        <p:spPr>
          <a:xfrm>
            <a:off x="3396163" y="1228084"/>
            <a:ext cx="7680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914" name="Google Shape;914;p39"/>
          <p:cNvSpPr txBox="1"/>
          <p:nvPr>
            <p:ph idx="15" type="title"/>
          </p:nvPr>
        </p:nvSpPr>
        <p:spPr>
          <a:xfrm>
            <a:off x="3396168" y="2878321"/>
            <a:ext cx="768000" cy="54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915" name="Google Shape;915;p39"/>
          <p:cNvSpPr txBox="1"/>
          <p:nvPr>
            <p:ph idx="16" type="title"/>
          </p:nvPr>
        </p:nvSpPr>
        <p:spPr>
          <a:xfrm>
            <a:off x="6079112" y="1772190"/>
            <a:ext cx="2351700" cy="44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Goals</a:t>
            </a:r>
            <a:endParaRPr/>
          </a:p>
        </p:txBody>
      </p:sp>
      <p:sp>
        <p:nvSpPr>
          <p:cNvPr id="916" name="Google Shape;916;p39"/>
          <p:cNvSpPr txBox="1"/>
          <p:nvPr>
            <p:ph idx="17" type="subTitle"/>
          </p:nvPr>
        </p:nvSpPr>
        <p:spPr>
          <a:xfrm>
            <a:off x="6079112" y="2150015"/>
            <a:ext cx="23517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 you could describe the topic of the section</a:t>
            </a:r>
            <a:endParaRPr/>
          </a:p>
        </p:txBody>
      </p:sp>
      <p:sp>
        <p:nvSpPr>
          <p:cNvPr id="917" name="Google Shape;917;p39"/>
          <p:cNvSpPr txBox="1"/>
          <p:nvPr>
            <p:ph idx="18" type="title"/>
          </p:nvPr>
        </p:nvSpPr>
        <p:spPr>
          <a:xfrm>
            <a:off x="6079112" y="3419008"/>
            <a:ext cx="2351700" cy="44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Team </a:t>
            </a:r>
            <a:endParaRPr/>
          </a:p>
        </p:txBody>
      </p:sp>
      <p:sp>
        <p:nvSpPr>
          <p:cNvPr id="918" name="Google Shape;918;p39"/>
          <p:cNvSpPr txBox="1"/>
          <p:nvPr>
            <p:ph idx="19" type="subTitle"/>
          </p:nvPr>
        </p:nvSpPr>
        <p:spPr>
          <a:xfrm>
            <a:off x="6079112" y="3795581"/>
            <a:ext cx="23517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2"/>
                </a:solidFill>
              </a:rPr>
              <a:t>Here you could describe the</a:t>
            </a:r>
            <a:endParaRPr>
              <a:solidFill>
                <a:schemeClr val="accent2"/>
              </a:solidFill>
            </a:endParaRPr>
          </a:p>
          <a:p>
            <a:pPr indent="0" lvl="0" marL="0" rtl="0" algn="l">
              <a:spcBef>
                <a:spcPts val="0"/>
              </a:spcBef>
              <a:spcAft>
                <a:spcPts val="0"/>
              </a:spcAft>
              <a:buClr>
                <a:schemeClr val="dk1"/>
              </a:buClr>
              <a:buSzPts val="1100"/>
              <a:buFont typeface="Arial"/>
              <a:buNone/>
            </a:pPr>
            <a:r>
              <a:rPr lang="en">
                <a:solidFill>
                  <a:schemeClr val="accent2"/>
                </a:solidFill>
              </a:rPr>
              <a:t>topic of the section</a:t>
            </a:r>
            <a:endParaRPr/>
          </a:p>
        </p:txBody>
      </p:sp>
      <p:sp>
        <p:nvSpPr>
          <p:cNvPr id="919" name="Google Shape;919;p39"/>
          <p:cNvSpPr txBox="1"/>
          <p:nvPr>
            <p:ph idx="20" type="title"/>
          </p:nvPr>
        </p:nvSpPr>
        <p:spPr>
          <a:xfrm>
            <a:off x="6079101" y="1228084"/>
            <a:ext cx="7680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920" name="Google Shape;920;p39"/>
          <p:cNvSpPr txBox="1"/>
          <p:nvPr>
            <p:ph idx="21" type="title"/>
          </p:nvPr>
        </p:nvSpPr>
        <p:spPr>
          <a:xfrm>
            <a:off x="6079112" y="2878321"/>
            <a:ext cx="768000" cy="54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06</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0" name="Shape 1820"/>
        <p:cNvGrpSpPr/>
        <p:nvPr/>
      </p:nvGrpSpPr>
      <p:grpSpPr>
        <a:xfrm>
          <a:off x="0" y="0"/>
          <a:ext cx="0" cy="0"/>
          <a:chOff x="0" y="0"/>
          <a:chExt cx="0" cy="0"/>
        </a:xfrm>
      </p:grpSpPr>
      <p:sp>
        <p:nvSpPr>
          <p:cNvPr id="1821" name="Google Shape;1821;p66"/>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Remote work  plan</a:t>
            </a:r>
            <a:endParaRPr/>
          </a:p>
        </p:txBody>
      </p:sp>
      <p:graphicFrame>
        <p:nvGraphicFramePr>
          <p:cNvPr id="1822" name="Google Shape;1822;p66"/>
          <p:cNvGraphicFramePr/>
          <p:nvPr/>
        </p:nvGraphicFramePr>
        <p:xfrm>
          <a:off x="1070850" y="1403785"/>
          <a:ext cx="3000000" cy="3000000"/>
        </p:xfrm>
        <a:graphic>
          <a:graphicData uri="http://schemas.openxmlformats.org/drawingml/2006/table">
            <a:tbl>
              <a:tblPr>
                <a:noFill/>
                <a:tableStyleId>{76BF62D3-2040-4000-BA96-03B8DF810696}</a:tableStyleId>
              </a:tblPr>
              <a:tblGrid>
                <a:gridCol w="1175750"/>
                <a:gridCol w="1175750"/>
                <a:gridCol w="1175750"/>
                <a:gridCol w="1175750"/>
                <a:gridCol w="1175750"/>
                <a:gridCol w="1175750"/>
              </a:tblGrid>
              <a:tr h="658525">
                <a:tc>
                  <a:txBody>
                    <a:bodyPr/>
                    <a:lstStyle/>
                    <a:p>
                      <a:pPr indent="0" lvl="0" marL="0" rtl="0" algn="l">
                        <a:spcBef>
                          <a:spcPts val="0"/>
                        </a:spcBef>
                        <a:spcAft>
                          <a:spcPts val="0"/>
                        </a:spcAft>
                        <a:buNone/>
                      </a:pPr>
                      <a:r>
                        <a:t/>
                      </a:r>
                      <a:endParaRPr b="1" sz="1800">
                        <a:solidFill>
                          <a:schemeClr val="lt1"/>
                        </a:solidFill>
                        <a:highlight>
                          <a:schemeClr val="dk2"/>
                        </a:highlight>
                        <a:latin typeface="Poppins"/>
                        <a:ea typeface="Poppins"/>
                        <a:cs typeface="Poppins"/>
                        <a:sym typeface="Poppins"/>
                      </a:endParaRPr>
                    </a:p>
                  </a:txBody>
                  <a:tcPr marT="68575" marB="68575" marR="91425" marL="91425" anchor="ctr">
                    <a:lnL cap="flat" cmpd="sng" w="28575">
                      <a:solidFill>
                        <a:srgbClr val="666666">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28575">
                      <a:solidFill>
                        <a:srgbClr val="666666">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lt2"/>
                          </a:solidFill>
                          <a:latin typeface="Poppins"/>
                          <a:ea typeface="Poppins"/>
                          <a:cs typeface="Poppins"/>
                          <a:sym typeface="Poppins"/>
                        </a:rPr>
                        <a:t>Mon</a:t>
                      </a:r>
                      <a:endParaRPr b="1" sz="2000">
                        <a:solidFill>
                          <a:schemeClr val="lt2"/>
                        </a:solidFill>
                        <a:latin typeface="Poppins"/>
                        <a:ea typeface="Poppins"/>
                        <a:cs typeface="Poppins"/>
                        <a:sym typeface="Poppins"/>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lt2"/>
                          </a:solidFill>
                          <a:latin typeface="Poppins"/>
                          <a:ea typeface="Poppins"/>
                          <a:cs typeface="Poppins"/>
                          <a:sym typeface="Poppins"/>
                        </a:rPr>
                        <a:t>Tue</a:t>
                      </a:r>
                      <a:endParaRPr b="1" sz="2000">
                        <a:solidFill>
                          <a:schemeClr val="lt2"/>
                        </a:solidFill>
                        <a:latin typeface="Poppins"/>
                        <a:ea typeface="Poppins"/>
                        <a:cs typeface="Poppins"/>
                        <a:sym typeface="Poppins"/>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2000">
                          <a:solidFill>
                            <a:schemeClr val="lt2"/>
                          </a:solidFill>
                          <a:latin typeface="Poppins"/>
                          <a:ea typeface="Poppins"/>
                          <a:cs typeface="Poppins"/>
                          <a:sym typeface="Poppins"/>
                        </a:rPr>
                        <a:t>Wed</a:t>
                      </a:r>
                      <a:endParaRPr b="1" sz="2000">
                        <a:solidFill>
                          <a:schemeClr val="lt2"/>
                        </a:solidFill>
                        <a:latin typeface="Poppins"/>
                        <a:ea typeface="Poppins"/>
                        <a:cs typeface="Poppins"/>
                        <a:sym typeface="Poppins"/>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F4C5B1">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2000">
                          <a:solidFill>
                            <a:schemeClr val="lt2"/>
                          </a:solidFill>
                          <a:latin typeface="Poppins"/>
                          <a:ea typeface="Poppins"/>
                          <a:cs typeface="Poppins"/>
                          <a:sym typeface="Poppins"/>
                        </a:rPr>
                        <a:t>Thu</a:t>
                      </a:r>
                      <a:endParaRPr b="1" sz="2000">
                        <a:solidFill>
                          <a:schemeClr val="lt2"/>
                        </a:solidFill>
                        <a:latin typeface="Poppins"/>
                        <a:ea typeface="Poppins"/>
                        <a:cs typeface="Poppins"/>
                        <a:sym typeface="Poppins"/>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F4C5B1">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lt2"/>
                          </a:solidFill>
                          <a:latin typeface="Poppins"/>
                          <a:ea typeface="Poppins"/>
                          <a:cs typeface="Poppins"/>
                          <a:sym typeface="Poppins"/>
                        </a:rPr>
                        <a:t>Fri</a:t>
                      </a:r>
                      <a:endParaRPr b="1" sz="2000">
                        <a:solidFill>
                          <a:schemeClr val="lt2"/>
                        </a:solidFill>
                        <a:latin typeface="Poppins"/>
                        <a:ea typeface="Poppins"/>
                        <a:cs typeface="Poppins"/>
                        <a:sym typeface="Poppins"/>
                      </a:endParaRPr>
                    </a:p>
                  </a:txBody>
                  <a:tcPr marT="68575" marB="68575" marR="91425" marL="91425" anchor="ctr">
                    <a:lnL cap="flat" cmpd="sng" w="19050">
                      <a:solidFill>
                        <a:srgbClr val="B7B7B7">
                          <a:alpha val="0"/>
                        </a:srgbClr>
                      </a:solidFill>
                      <a:prstDash val="solid"/>
                      <a:round/>
                      <a:headEnd len="sm" w="sm" type="none"/>
                      <a:tailEnd len="sm" w="sm" type="none"/>
                    </a:lnL>
                    <a:lnR cap="flat" cmpd="sng" w="19050">
                      <a:solidFill>
                        <a:srgbClr val="B7B7B7">
                          <a:alpha val="0"/>
                        </a:srgbClr>
                      </a:solidFill>
                      <a:prstDash val="solid"/>
                      <a:round/>
                      <a:headEnd len="sm" w="sm" type="none"/>
                      <a:tailEnd len="sm" w="sm" type="none"/>
                    </a:lnR>
                    <a:lnT cap="flat" cmpd="sng" w="19050">
                      <a:solidFill>
                        <a:srgbClr val="B7B7B7">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r>
              <a:tr h="684300">
                <a:tc>
                  <a:txBody>
                    <a:bodyPr/>
                    <a:lstStyle/>
                    <a:p>
                      <a:pPr indent="0" lvl="0" marL="0" rtl="0" algn="l">
                        <a:spcBef>
                          <a:spcPts val="0"/>
                        </a:spcBef>
                        <a:spcAft>
                          <a:spcPts val="0"/>
                        </a:spcAft>
                        <a:buNone/>
                      </a:pPr>
                      <a:r>
                        <a:rPr b="1" lang="en" sz="1800">
                          <a:solidFill>
                            <a:schemeClr val="lt1"/>
                          </a:solidFill>
                          <a:highlight>
                            <a:schemeClr val="accent1"/>
                          </a:highlight>
                          <a:latin typeface="Poppins"/>
                          <a:ea typeface="Poppins"/>
                          <a:cs typeface="Poppins"/>
                          <a:sym typeface="Poppins"/>
                        </a:rPr>
                        <a:t>Social</a:t>
                      </a:r>
                      <a:endParaRPr b="1" sz="1800">
                        <a:solidFill>
                          <a:schemeClr val="lt1"/>
                        </a:solidFill>
                        <a:highlight>
                          <a:schemeClr val="accent1"/>
                        </a:highlight>
                        <a:latin typeface="Poppins"/>
                        <a:ea typeface="Poppins"/>
                        <a:cs typeface="Poppins"/>
                        <a:sym typeface="Poppins"/>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2</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6</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5</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3</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7</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684300">
                <a:tc>
                  <a:txBody>
                    <a:bodyPr/>
                    <a:lstStyle/>
                    <a:p>
                      <a:pPr indent="0" lvl="0" marL="0" rtl="0" algn="l">
                        <a:spcBef>
                          <a:spcPts val="0"/>
                        </a:spcBef>
                        <a:spcAft>
                          <a:spcPts val="0"/>
                        </a:spcAft>
                        <a:buNone/>
                      </a:pPr>
                      <a:r>
                        <a:rPr b="1" lang="en" sz="1800">
                          <a:solidFill>
                            <a:schemeClr val="lt1"/>
                          </a:solidFill>
                          <a:highlight>
                            <a:schemeClr val="accent1"/>
                          </a:highlight>
                          <a:latin typeface="Poppins"/>
                          <a:ea typeface="Poppins"/>
                          <a:cs typeface="Poppins"/>
                          <a:sym typeface="Poppins"/>
                        </a:rPr>
                        <a:t>Calls</a:t>
                      </a:r>
                      <a:endParaRPr b="1" sz="1800">
                        <a:solidFill>
                          <a:schemeClr val="lt1"/>
                        </a:solidFill>
                        <a:highlight>
                          <a:schemeClr val="accent1"/>
                        </a:highlight>
                        <a:latin typeface="Poppins"/>
                        <a:ea typeface="Poppins"/>
                        <a:cs typeface="Poppins"/>
                        <a:sym typeface="Poppins"/>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8</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3</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6</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4</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5</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684300">
                <a:tc>
                  <a:txBody>
                    <a:bodyPr/>
                    <a:lstStyle/>
                    <a:p>
                      <a:pPr indent="0" lvl="0" marL="0" rtl="0" algn="l">
                        <a:spcBef>
                          <a:spcPts val="0"/>
                        </a:spcBef>
                        <a:spcAft>
                          <a:spcPts val="0"/>
                        </a:spcAft>
                        <a:buNone/>
                      </a:pPr>
                      <a:r>
                        <a:rPr b="1" lang="en" sz="1800">
                          <a:solidFill>
                            <a:schemeClr val="lt1"/>
                          </a:solidFill>
                          <a:highlight>
                            <a:schemeClr val="accent1"/>
                          </a:highlight>
                          <a:latin typeface="Poppins"/>
                          <a:ea typeface="Poppins"/>
                          <a:cs typeface="Poppins"/>
                          <a:sym typeface="Poppins"/>
                        </a:rPr>
                        <a:t>Meeting</a:t>
                      </a:r>
                      <a:endParaRPr b="1" sz="1800">
                        <a:solidFill>
                          <a:schemeClr val="lt1"/>
                        </a:solidFill>
                        <a:highlight>
                          <a:schemeClr val="accent1"/>
                        </a:highlight>
                        <a:latin typeface="Poppins"/>
                        <a:ea typeface="Poppins"/>
                        <a:cs typeface="Poppins"/>
                        <a:sym typeface="Poppins"/>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4</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2</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7</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8</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Barlow"/>
                          <a:ea typeface="Barlow"/>
                          <a:cs typeface="Barlow"/>
                          <a:sym typeface="Barlow"/>
                        </a:rPr>
                        <a:t>4</a:t>
                      </a:r>
                      <a:endParaRPr>
                        <a:solidFill>
                          <a:schemeClr val="lt2"/>
                        </a:solidFill>
                        <a:latin typeface="Barlow"/>
                        <a:ea typeface="Barlow"/>
                        <a:cs typeface="Barlow"/>
                        <a:sym typeface="Barlow"/>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26" name="Shape 1826"/>
        <p:cNvGrpSpPr/>
        <p:nvPr/>
      </p:nvGrpSpPr>
      <p:grpSpPr>
        <a:xfrm>
          <a:off x="0" y="0"/>
          <a:ext cx="0" cy="0"/>
          <a:chOff x="0" y="0"/>
          <a:chExt cx="0" cy="0"/>
        </a:xfrm>
      </p:grpSpPr>
      <p:grpSp>
        <p:nvGrpSpPr>
          <p:cNvPr id="1827" name="Google Shape;1827;p67"/>
          <p:cNvGrpSpPr/>
          <p:nvPr/>
        </p:nvGrpSpPr>
        <p:grpSpPr>
          <a:xfrm>
            <a:off x="1357838" y="1309725"/>
            <a:ext cx="1397700" cy="1397700"/>
            <a:chOff x="1357838" y="1326125"/>
            <a:chExt cx="1397700" cy="1397700"/>
          </a:xfrm>
        </p:grpSpPr>
        <p:sp>
          <p:nvSpPr>
            <p:cNvPr id="1828" name="Google Shape;1828;p67"/>
            <p:cNvSpPr/>
            <p:nvPr/>
          </p:nvSpPr>
          <p:spPr>
            <a:xfrm>
              <a:off x="1357838" y="1326125"/>
              <a:ext cx="1397700" cy="13977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7"/>
            <p:cNvSpPr/>
            <p:nvPr/>
          </p:nvSpPr>
          <p:spPr>
            <a:xfrm>
              <a:off x="1397138" y="1365425"/>
              <a:ext cx="1319100" cy="1319100"/>
            </a:xfrm>
            <a:prstGeom prst="arc">
              <a:avLst>
                <a:gd fmla="val 17091395" name="adj1"/>
                <a:gd fmla="val 21467465"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 name="Google Shape;1830;p67"/>
          <p:cNvGrpSpPr/>
          <p:nvPr/>
        </p:nvGrpSpPr>
        <p:grpSpPr>
          <a:xfrm>
            <a:off x="6388350" y="1309725"/>
            <a:ext cx="1397700" cy="1397700"/>
            <a:chOff x="6388350" y="1293325"/>
            <a:chExt cx="1397700" cy="1397700"/>
          </a:xfrm>
        </p:grpSpPr>
        <p:sp>
          <p:nvSpPr>
            <p:cNvPr id="1831" name="Google Shape;1831;p67"/>
            <p:cNvSpPr/>
            <p:nvPr/>
          </p:nvSpPr>
          <p:spPr>
            <a:xfrm>
              <a:off x="6388350" y="1293325"/>
              <a:ext cx="1397700" cy="13977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7"/>
            <p:cNvSpPr/>
            <p:nvPr/>
          </p:nvSpPr>
          <p:spPr>
            <a:xfrm>
              <a:off x="6440400" y="1345375"/>
              <a:ext cx="1293600" cy="1293600"/>
            </a:xfrm>
            <a:prstGeom prst="arc">
              <a:avLst>
                <a:gd fmla="val 16200000" name="adj1"/>
                <a:gd fmla="val 10759543"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 name="Google Shape;1833;p67"/>
          <p:cNvGrpSpPr/>
          <p:nvPr/>
        </p:nvGrpSpPr>
        <p:grpSpPr>
          <a:xfrm>
            <a:off x="3873100" y="1309725"/>
            <a:ext cx="1397700" cy="1397700"/>
            <a:chOff x="3873100" y="1293325"/>
            <a:chExt cx="1397700" cy="1397700"/>
          </a:xfrm>
        </p:grpSpPr>
        <p:sp>
          <p:nvSpPr>
            <p:cNvPr id="1834" name="Google Shape;1834;p67"/>
            <p:cNvSpPr/>
            <p:nvPr/>
          </p:nvSpPr>
          <p:spPr>
            <a:xfrm>
              <a:off x="3873100" y="1293325"/>
              <a:ext cx="1397700" cy="13977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7"/>
            <p:cNvSpPr/>
            <p:nvPr/>
          </p:nvSpPr>
          <p:spPr>
            <a:xfrm>
              <a:off x="3925150" y="1345375"/>
              <a:ext cx="1293600" cy="1293600"/>
            </a:xfrm>
            <a:prstGeom prst="arc">
              <a:avLst>
                <a:gd fmla="val 16200000" name="adj1"/>
                <a:gd fmla="val 5289699"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6" name="Google Shape;1836;p67"/>
          <p:cNvSpPr txBox="1"/>
          <p:nvPr>
            <p:ph idx="9" type="title"/>
          </p:nvPr>
        </p:nvSpPr>
        <p:spPr>
          <a:xfrm>
            <a:off x="720000" y="557784"/>
            <a:ext cx="7704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Numbers</a:t>
            </a:r>
            <a:endParaRPr/>
          </a:p>
        </p:txBody>
      </p:sp>
      <p:sp>
        <p:nvSpPr>
          <p:cNvPr id="1837" name="Google Shape;1837;p67"/>
          <p:cNvSpPr txBox="1"/>
          <p:nvPr>
            <p:ph idx="1" type="subTitle"/>
          </p:nvPr>
        </p:nvSpPr>
        <p:spPr>
          <a:xfrm>
            <a:off x="938500" y="3526925"/>
            <a:ext cx="2173200" cy="83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the Solar System</a:t>
            </a:r>
            <a:endParaRPr/>
          </a:p>
        </p:txBody>
      </p:sp>
      <p:sp>
        <p:nvSpPr>
          <p:cNvPr id="1838" name="Google Shape;1838;p67"/>
          <p:cNvSpPr txBox="1"/>
          <p:nvPr>
            <p:ph idx="2" type="subTitle"/>
          </p:nvPr>
        </p:nvSpPr>
        <p:spPr>
          <a:xfrm>
            <a:off x="938500" y="3034975"/>
            <a:ext cx="2173200" cy="50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839" name="Google Shape;1839;p67"/>
          <p:cNvSpPr txBox="1"/>
          <p:nvPr>
            <p:ph idx="4" type="subTitle"/>
          </p:nvPr>
        </p:nvSpPr>
        <p:spPr>
          <a:xfrm>
            <a:off x="3485400" y="3526925"/>
            <a:ext cx="2173200" cy="83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840" name="Google Shape;1840;p67"/>
          <p:cNvSpPr txBox="1"/>
          <p:nvPr>
            <p:ph idx="5" type="subTitle"/>
          </p:nvPr>
        </p:nvSpPr>
        <p:spPr>
          <a:xfrm>
            <a:off x="3485400" y="3034975"/>
            <a:ext cx="2173200" cy="50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a:t>
            </a:r>
            <a:endParaRPr/>
          </a:p>
        </p:txBody>
      </p:sp>
      <p:sp>
        <p:nvSpPr>
          <p:cNvPr id="1841" name="Google Shape;1841;p67"/>
          <p:cNvSpPr txBox="1"/>
          <p:nvPr>
            <p:ph idx="7" type="subTitle"/>
          </p:nvPr>
        </p:nvSpPr>
        <p:spPr>
          <a:xfrm>
            <a:off x="6032300" y="3526925"/>
            <a:ext cx="2173200" cy="83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842" name="Google Shape;1842;p67"/>
          <p:cNvSpPr txBox="1"/>
          <p:nvPr>
            <p:ph idx="8" type="subTitle"/>
          </p:nvPr>
        </p:nvSpPr>
        <p:spPr>
          <a:xfrm>
            <a:off x="6032300" y="3034975"/>
            <a:ext cx="2173200" cy="50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843" name="Google Shape;1843;p67"/>
          <p:cNvSpPr txBox="1"/>
          <p:nvPr>
            <p:ph idx="3" type="title"/>
          </p:nvPr>
        </p:nvSpPr>
        <p:spPr>
          <a:xfrm>
            <a:off x="3873100" y="1805175"/>
            <a:ext cx="1397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844" name="Google Shape;1844;p67"/>
          <p:cNvSpPr txBox="1"/>
          <p:nvPr>
            <p:ph idx="6" type="title"/>
          </p:nvPr>
        </p:nvSpPr>
        <p:spPr>
          <a:xfrm>
            <a:off x="6417675" y="1805175"/>
            <a:ext cx="13977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1845" name="Google Shape;1845;p67"/>
          <p:cNvSpPr txBox="1"/>
          <p:nvPr>
            <p:ph type="title"/>
          </p:nvPr>
        </p:nvSpPr>
        <p:spPr>
          <a:xfrm>
            <a:off x="1474975" y="1805175"/>
            <a:ext cx="1100400" cy="40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9" name="Shape 1849"/>
        <p:cNvGrpSpPr/>
        <p:nvPr/>
      </p:nvGrpSpPr>
      <p:grpSpPr>
        <a:xfrm>
          <a:off x="0" y="0"/>
          <a:ext cx="0" cy="0"/>
          <a:chOff x="0" y="0"/>
          <a:chExt cx="0" cy="0"/>
        </a:xfrm>
      </p:grpSpPr>
      <p:sp>
        <p:nvSpPr>
          <p:cNvPr id="1850" name="Google Shape;1850;p68"/>
          <p:cNvSpPr txBox="1"/>
          <p:nvPr/>
        </p:nvSpPr>
        <p:spPr>
          <a:xfrm flipH="1">
            <a:off x="6415810" y="1614625"/>
            <a:ext cx="1131000" cy="384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sz="2000">
                <a:solidFill>
                  <a:schemeClr val="lt2"/>
                </a:solidFill>
                <a:latin typeface="Poppins"/>
                <a:ea typeface="Poppins"/>
                <a:cs typeface="Poppins"/>
                <a:sym typeface="Poppins"/>
              </a:rPr>
              <a:t>Venus</a:t>
            </a:r>
            <a:endParaRPr b="1" sz="2000">
              <a:solidFill>
                <a:schemeClr val="lt2"/>
              </a:solidFill>
              <a:latin typeface="Poppins"/>
              <a:ea typeface="Poppins"/>
              <a:cs typeface="Poppins"/>
              <a:sym typeface="Poppins"/>
            </a:endParaRPr>
          </a:p>
        </p:txBody>
      </p:sp>
      <p:sp>
        <p:nvSpPr>
          <p:cNvPr id="1851" name="Google Shape;1851;p68"/>
          <p:cNvSpPr txBox="1"/>
          <p:nvPr/>
        </p:nvSpPr>
        <p:spPr>
          <a:xfrm flipH="1">
            <a:off x="6415811" y="3535294"/>
            <a:ext cx="1131000" cy="384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lt2"/>
                </a:solidFill>
                <a:latin typeface="Poppins"/>
                <a:ea typeface="Poppins"/>
                <a:cs typeface="Poppins"/>
                <a:sym typeface="Poppins"/>
              </a:rPr>
              <a:t>Saturn</a:t>
            </a:r>
            <a:endParaRPr b="1" sz="2000">
              <a:solidFill>
                <a:schemeClr val="lt2"/>
              </a:solidFill>
              <a:latin typeface="Poppins"/>
              <a:ea typeface="Poppins"/>
              <a:cs typeface="Poppins"/>
              <a:sym typeface="Poppins"/>
            </a:endParaRPr>
          </a:p>
        </p:txBody>
      </p:sp>
      <p:sp>
        <p:nvSpPr>
          <p:cNvPr id="1852" name="Google Shape;1852;p68"/>
          <p:cNvSpPr txBox="1"/>
          <p:nvPr>
            <p:ph type="title"/>
          </p:nvPr>
        </p:nvSpPr>
        <p:spPr>
          <a:xfrm>
            <a:off x="713225" y="557775"/>
            <a:ext cx="7717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Where do we want to go?</a:t>
            </a:r>
            <a:endParaRPr/>
          </a:p>
        </p:txBody>
      </p:sp>
      <p:sp>
        <p:nvSpPr>
          <p:cNvPr id="1853" name="Google Shape;1853;p68"/>
          <p:cNvSpPr txBox="1"/>
          <p:nvPr/>
        </p:nvSpPr>
        <p:spPr>
          <a:xfrm flipH="1">
            <a:off x="6415798" y="2002081"/>
            <a:ext cx="1925700" cy="571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1600"/>
              </a:spcAft>
              <a:buClr>
                <a:schemeClr val="dk1"/>
              </a:buClr>
              <a:buSzPts val="1100"/>
              <a:buFont typeface="Arial"/>
              <a:buNone/>
            </a:pPr>
            <a:r>
              <a:rPr lang="en">
                <a:solidFill>
                  <a:schemeClr val="lt2"/>
                </a:solidFill>
                <a:latin typeface="Barlow"/>
                <a:ea typeface="Barlow"/>
                <a:cs typeface="Barlow"/>
                <a:sym typeface="Barlow"/>
              </a:rPr>
              <a:t>Venus is the second planet from the Sun</a:t>
            </a:r>
            <a:endParaRPr>
              <a:solidFill>
                <a:schemeClr val="lt2"/>
              </a:solidFill>
              <a:latin typeface="Anaheim"/>
              <a:ea typeface="Anaheim"/>
              <a:cs typeface="Anaheim"/>
              <a:sym typeface="Anaheim"/>
            </a:endParaRPr>
          </a:p>
        </p:txBody>
      </p:sp>
      <p:sp>
        <p:nvSpPr>
          <p:cNvPr id="1854" name="Google Shape;1854;p68"/>
          <p:cNvSpPr txBox="1"/>
          <p:nvPr/>
        </p:nvSpPr>
        <p:spPr>
          <a:xfrm flipH="1">
            <a:off x="6415798" y="3916378"/>
            <a:ext cx="1925700" cy="5718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600"/>
              </a:spcAft>
              <a:buNone/>
            </a:pPr>
            <a:r>
              <a:rPr lang="en">
                <a:solidFill>
                  <a:schemeClr val="lt2"/>
                </a:solidFill>
                <a:latin typeface="Barlow"/>
                <a:ea typeface="Barlow"/>
                <a:cs typeface="Barlow"/>
                <a:sym typeface="Barlow"/>
              </a:rPr>
              <a:t> It’s composed of hydrogen and helium</a:t>
            </a:r>
            <a:endParaRPr>
              <a:solidFill>
                <a:schemeClr val="lt2"/>
              </a:solidFill>
              <a:latin typeface="Barlow"/>
              <a:ea typeface="Barlow"/>
              <a:cs typeface="Barlow"/>
              <a:sym typeface="Barlow"/>
            </a:endParaRPr>
          </a:p>
        </p:txBody>
      </p:sp>
      <p:sp>
        <p:nvSpPr>
          <p:cNvPr id="1855" name="Google Shape;1855;p68"/>
          <p:cNvSpPr/>
          <p:nvPr/>
        </p:nvSpPr>
        <p:spPr>
          <a:xfrm>
            <a:off x="7543149" y="1615075"/>
            <a:ext cx="798300" cy="3840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8"/>
          <p:cNvSpPr txBox="1"/>
          <p:nvPr/>
        </p:nvSpPr>
        <p:spPr>
          <a:xfrm flipH="1">
            <a:off x="6415762" y="2576423"/>
            <a:ext cx="1131000" cy="384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lt2"/>
                </a:solidFill>
                <a:latin typeface="Poppins"/>
                <a:ea typeface="Poppins"/>
                <a:cs typeface="Poppins"/>
                <a:sym typeface="Poppins"/>
              </a:rPr>
              <a:t>Mars</a:t>
            </a:r>
            <a:endParaRPr b="1" sz="2000">
              <a:solidFill>
                <a:schemeClr val="lt2"/>
              </a:solidFill>
              <a:latin typeface="Poppins"/>
              <a:ea typeface="Poppins"/>
              <a:cs typeface="Poppins"/>
              <a:sym typeface="Poppins"/>
            </a:endParaRPr>
          </a:p>
        </p:txBody>
      </p:sp>
      <p:sp>
        <p:nvSpPr>
          <p:cNvPr id="1857" name="Google Shape;1857;p68"/>
          <p:cNvSpPr txBox="1"/>
          <p:nvPr/>
        </p:nvSpPr>
        <p:spPr>
          <a:xfrm flipH="1">
            <a:off x="6415755" y="2963544"/>
            <a:ext cx="1925700" cy="571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1600"/>
              </a:spcAft>
              <a:buClr>
                <a:schemeClr val="dk1"/>
              </a:buClr>
              <a:buSzPts val="1100"/>
              <a:buFont typeface="Arial"/>
              <a:buNone/>
            </a:pPr>
            <a:r>
              <a:rPr lang="en">
                <a:solidFill>
                  <a:schemeClr val="lt2"/>
                </a:solidFill>
                <a:latin typeface="Barlow"/>
                <a:ea typeface="Barlow"/>
                <a:cs typeface="Barlow"/>
                <a:sym typeface="Barlow"/>
              </a:rPr>
              <a:t>The planet </a:t>
            </a:r>
            <a:r>
              <a:rPr lang="en">
                <a:solidFill>
                  <a:schemeClr val="lt2"/>
                </a:solidFill>
                <a:latin typeface="Barlow"/>
                <a:ea typeface="Barlow"/>
                <a:cs typeface="Barlow"/>
                <a:sym typeface="Barlow"/>
              </a:rPr>
              <a:t>Mars is a very cold place</a:t>
            </a:r>
            <a:endParaRPr>
              <a:solidFill>
                <a:schemeClr val="lt2"/>
              </a:solidFill>
              <a:latin typeface="Anaheim"/>
              <a:ea typeface="Anaheim"/>
              <a:cs typeface="Anaheim"/>
              <a:sym typeface="Anaheim"/>
            </a:endParaRPr>
          </a:p>
        </p:txBody>
      </p:sp>
      <p:sp>
        <p:nvSpPr>
          <p:cNvPr id="1858" name="Google Shape;1858;p68"/>
          <p:cNvSpPr/>
          <p:nvPr/>
        </p:nvSpPr>
        <p:spPr>
          <a:xfrm>
            <a:off x="7543149" y="2576870"/>
            <a:ext cx="798300" cy="3840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8"/>
          <p:cNvSpPr/>
          <p:nvPr/>
        </p:nvSpPr>
        <p:spPr>
          <a:xfrm>
            <a:off x="7543150" y="3538025"/>
            <a:ext cx="798300" cy="3840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0" name="Google Shape;1860;p68"/>
          <p:cNvGrpSpPr/>
          <p:nvPr/>
        </p:nvGrpSpPr>
        <p:grpSpPr>
          <a:xfrm>
            <a:off x="620941" y="1496643"/>
            <a:ext cx="4919741" cy="2620545"/>
            <a:chOff x="233350" y="949250"/>
            <a:chExt cx="7137300" cy="3802300"/>
          </a:xfrm>
        </p:grpSpPr>
        <p:sp>
          <p:nvSpPr>
            <p:cNvPr id="1861" name="Google Shape;1861;p6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2" name="Google Shape;1912;p68"/>
          <p:cNvSpPr/>
          <p:nvPr/>
        </p:nvSpPr>
        <p:spPr>
          <a:xfrm>
            <a:off x="4208800" y="1958650"/>
            <a:ext cx="278400" cy="278400"/>
          </a:xfrm>
          <a:prstGeom prst="mathMultiply">
            <a:avLst>
              <a:gd fmla="val 23520"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8"/>
          <p:cNvSpPr/>
          <p:nvPr/>
        </p:nvSpPr>
        <p:spPr>
          <a:xfrm rot="2700000">
            <a:off x="3029541" y="2679320"/>
            <a:ext cx="278317" cy="278317"/>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8"/>
          <p:cNvSpPr/>
          <p:nvPr/>
        </p:nvSpPr>
        <p:spPr>
          <a:xfrm>
            <a:off x="1296050" y="2029700"/>
            <a:ext cx="207300" cy="20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8"/>
          <p:cNvSpPr/>
          <p:nvPr/>
        </p:nvSpPr>
        <p:spPr>
          <a:xfrm>
            <a:off x="7803100" y="1667875"/>
            <a:ext cx="278400" cy="278400"/>
          </a:xfrm>
          <a:prstGeom prst="mathMultiply">
            <a:avLst>
              <a:gd fmla="val 23520"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8"/>
          <p:cNvSpPr/>
          <p:nvPr/>
        </p:nvSpPr>
        <p:spPr>
          <a:xfrm rot="2700000">
            <a:off x="7803141" y="2629395"/>
            <a:ext cx="278317" cy="278317"/>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8"/>
          <p:cNvSpPr/>
          <p:nvPr/>
        </p:nvSpPr>
        <p:spPr>
          <a:xfrm>
            <a:off x="7838650" y="3622200"/>
            <a:ext cx="207300" cy="20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1" name="Shape 1921"/>
        <p:cNvGrpSpPr/>
        <p:nvPr/>
      </p:nvGrpSpPr>
      <p:grpSpPr>
        <a:xfrm>
          <a:off x="0" y="0"/>
          <a:ext cx="0" cy="0"/>
          <a:chOff x="0" y="0"/>
          <a:chExt cx="0" cy="0"/>
        </a:xfrm>
      </p:grpSpPr>
      <p:grpSp>
        <p:nvGrpSpPr>
          <p:cNvPr id="1922" name="Google Shape;1922;p69"/>
          <p:cNvGrpSpPr/>
          <p:nvPr/>
        </p:nvGrpSpPr>
        <p:grpSpPr>
          <a:xfrm>
            <a:off x="4510955" y="1328462"/>
            <a:ext cx="3751619" cy="2607349"/>
            <a:chOff x="7733225" y="345125"/>
            <a:chExt cx="1083500" cy="753025"/>
          </a:xfrm>
        </p:grpSpPr>
        <p:sp>
          <p:nvSpPr>
            <p:cNvPr id="1923" name="Google Shape;1923;p69"/>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9"/>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9"/>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9"/>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9"/>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9"/>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9"/>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9"/>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9"/>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9"/>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9"/>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9"/>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9"/>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9"/>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9"/>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9"/>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9"/>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9"/>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1" name="Google Shape;1941;p69"/>
          <p:cNvSpPr txBox="1"/>
          <p:nvPr>
            <p:ph type="title"/>
          </p:nvPr>
        </p:nvSpPr>
        <p:spPr>
          <a:xfrm>
            <a:off x="713225" y="557784"/>
            <a:ext cx="7717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Contact us</a:t>
            </a:r>
            <a:endParaRPr/>
          </a:p>
        </p:txBody>
      </p:sp>
      <p:sp>
        <p:nvSpPr>
          <p:cNvPr id="1942" name="Google Shape;1942;p69"/>
          <p:cNvSpPr txBox="1"/>
          <p:nvPr>
            <p:ph idx="4294967295" type="subTitle"/>
          </p:nvPr>
        </p:nvSpPr>
        <p:spPr>
          <a:xfrm>
            <a:off x="720000" y="1158200"/>
            <a:ext cx="2575500" cy="1310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1600"/>
              </a:spcAft>
              <a:buNone/>
            </a:pPr>
            <a:r>
              <a:rPr lang="en"/>
              <a:t>You can replace the image on the screen with your own work. Just right-click on it and select “Replace image”</a:t>
            </a:r>
            <a:endParaRPr/>
          </a:p>
        </p:txBody>
      </p:sp>
      <p:sp>
        <p:nvSpPr>
          <p:cNvPr id="1943" name="Google Shape;1943;p69"/>
          <p:cNvSpPr/>
          <p:nvPr/>
        </p:nvSpPr>
        <p:spPr>
          <a:xfrm rot="279">
            <a:off x="5976182" y="539590"/>
            <a:ext cx="1908368" cy="3773484"/>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44" name="Google Shape;1944;p69"/>
          <p:cNvPicPr preferRelativeResize="0"/>
          <p:nvPr/>
        </p:nvPicPr>
        <p:blipFill rotWithShape="1">
          <a:blip r:embed="rId3">
            <a:alphaModFix/>
          </a:blip>
          <a:srcRect b="0" l="29712" r="29712" t="0"/>
          <a:stretch/>
        </p:blipFill>
        <p:spPr>
          <a:xfrm rot="-10">
            <a:off x="6034124" y="946575"/>
            <a:ext cx="1795773" cy="2949857"/>
          </a:xfrm>
          <a:prstGeom prst="rect">
            <a:avLst/>
          </a:prstGeom>
          <a:noFill/>
          <a:ln>
            <a:noFill/>
          </a:ln>
        </p:spPr>
      </p:pic>
      <p:grpSp>
        <p:nvGrpSpPr>
          <p:cNvPr id="1945" name="Google Shape;1945;p69"/>
          <p:cNvGrpSpPr/>
          <p:nvPr/>
        </p:nvGrpSpPr>
        <p:grpSpPr>
          <a:xfrm>
            <a:off x="593040" y="4249277"/>
            <a:ext cx="4335988" cy="457195"/>
            <a:chOff x="4106184" y="4184935"/>
            <a:chExt cx="958908" cy="101116"/>
          </a:xfrm>
        </p:grpSpPr>
        <p:sp>
          <p:nvSpPr>
            <p:cNvPr id="1946" name="Google Shape;1946;p69"/>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9"/>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1" name="Shape 1951"/>
        <p:cNvGrpSpPr/>
        <p:nvPr/>
      </p:nvGrpSpPr>
      <p:grpSpPr>
        <a:xfrm>
          <a:off x="0" y="0"/>
          <a:ext cx="0" cy="0"/>
          <a:chOff x="0" y="0"/>
          <a:chExt cx="0" cy="0"/>
        </a:xfrm>
      </p:grpSpPr>
      <p:pic>
        <p:nvPicPr>
          <p:cNvPr id="1952" name="Google Shape;1952;p70"/>
          <p:cNvPicPr preferRelativeResize="0"/>
          <p:nvPr/>
        </p:nvPicPr>
        <p:blipFill rotWithShape="1">
          <a:blip r:embed="rId3">
            <a:alphaModFix/>
          </a:blip>
          <a:srcRect b="0" l="26994" r="11779" t="0"/>
          <a:stretch/>
        </p:blipFill>
        <p:spPr>
          <a:xfrm>
            <a:off x="4419150" y="0"/>
            <a:ext cx="4724849" cy="5143501"/>
          </a:xfrm>
          <a:prstGeom prst="rect">
            <a:avLst/>
          </a:prstGeom>
          <a:noFill/>
          <a:ln>
            <a:noFill/>
          </a:ln>
        </p:spPr>
      </p:pic>
      <p:sp>
        <p:nvSpPr>
          <p:cNvPr id="1953" name="Google Shape;1953;p70"/>
          <p:cNvSpPr txBox="1"/>
          <p:nvPr>
            <p:ph idx="1" type="subTitle"/>
          </p:nvPr>
        </p:nvSpPr>
        <p:spPr>
          <a:xfrm>
            <a:off x="713225" y="1669125"/>
            <a:ext cx="3434700" cy="13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accent6"/>
                </a:solidFill>
              </a:rPr>
              <a:t>Do you have any questions?</a:t>
            </a:r>
            <a:endParaRPr>
              <a:solidFill>
                <a:schemeClr val="accent6"/>
              </a:solidFill>
            </a:endParaRPr>
          </a:p>
          <a:p>
            <a:pPr indent="0" lvl="0" marL="0" rtl="0" algn="l">
              <a:spcBef>
                <a:spcPts val="0"/>
              </a:spcBef>
              <a:spcAft>
                <a:spcPts val="0"/>
              </a:spcAft>
              <a:buClr>
                <a:schemeClr val="dk1"/>
              </a:buClr>
              <a:buSzPts val="1100"/>
              <a:buFont typeface="Arial"/>
              <a:buNone/>
            </a:pPr>
            <a:r>
              <a:t/>
            </a:r>
            <a:endParaRPr>
              <a:solidFill>
                <a:schemeClr val="accent6"/>
              </a:solidFill>
            </a:endParaRPr>
          </a:p>
          <a:p>
            <a:pPr indent="0" lvl="0" marL="0" rtl="0" algn="l">
              <a:spcBef>
                <a:spcPts val="0"/>
              </a:spcBef>
              <a:spcAft>
                <a:spcPts val="0"/>
              </a:spcAft>
              <a:buClr>
                <a:schemeClr val="dk1"/>
              </a:buClr>
              <a:buSzPts val="1100"/>
              <a:buFont typeface="Arial"/>
              <a:buNone/>
            </a:pPr>
            <a:r>
              <a:rPr lang="en">
                <a:solidFill>
                  <a:schemeClr val="accent6"/>
                </a:solidFill>
              </a:rPr>
              <a:t>addyouremail@freepik.com </a:t>
            </a:r>
            <a:endParaRPr>
              <a:solidFill>
                <a:schemeClr val="accent6"/>
              </a:solidFill>
            </a:endParaRPr>
          </a:p>
          <a:p>
            <a:pPr indent="0" lvl="0" marL="0" rtl="0" algn="l">
              <a:spcBef>
                <a:spcPts val="0"/>
              </a:spcBef>
              <a:spcAft>
                <a:spcPts val="0"/>
              </a:spcAft>
              <a:buClr>
                <a:schemeClr val="dk1"/>
              </a:buClr>
              <a:buSzPts val="1100"/>
              <a:buFont typeface="Arial"/>
              <a:buNone/>
            </a:pPr>
            <a:r>
              <a:rPr lang="en">
                <a:solidFill>
                  <a:schemeClr val="accent6"/>
                </a:solidFill>
              </a:rPr>
              <a:t>+91  620 421 838 </a:t>
            </a:r>
            <a:endParaRPr>
              <a:solidFill>
                <a:schemeClr val="accent6"/>
              </a:solidFill>
            </a:endParaRPr>
          </a:p>
          <a:p>
            <a:pPr indent="0" lvl="0" marL="0" rtl="0" algn="l">
              <a:spcBef>
                <a:spcPts val="0"/>
              </a:spcBef>
              <a:spcAft>
                <a:spcPts val="0"/>
              </a:spcAft>
              <a:buNone/>
            </a:pPr>
            <a:r>
              <a:rPr lang="en">
                <a:solidFill>
                  <a:schemeClr val="accent6"/>
                </a:solidFill>
              </a:rPr>
              <a:t>yourwebsite.com</a:t>
            </a:r>
            <a:endParaRPr/>
          </a:p>
        </p:txBody>
      </p:sp>
      <p:sp>
        <p:nvSpPr>
          <p:cNvPr id="1954" name="Google Shape;1954;p70"/>
          <p:cNvSpPr txBox="1"/>
          <p:nvPr>
            <p:ph type="title"/>
          </p:nvPr>
        </p:nvSpPr>
        <p:spPr>
          <a:xfrm>
            <a:off x="581800" y="631037"/>
            <a:ext cx="4294800" cy="87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955" name="Google Shape;1955;p70"/>
          <p:cNvSpPr txBox="1"/>
          <p:nvPr/>
        </p:nvSpPr>
        <p:spPr>
          <a:xfrm>
            <a:off x="713225" y="4279369"/>
            <a:ext cx="3000000" cy="2391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000">
                <a:solidFill>
                  <a:schemeClr val="lt2"/>
                </a:solidFill>
                <a:latin typeface="Barlow"/>
                <a:ea typeface="Barlow"/>
                <a:cs typeface="Barlow"/>
                <a:sym typeface="Barlow"/>
              </a:rPr>
              <a:t>Please keep this slide for attributio</a:t>
            </a:r>
            <a:r>
              <a:rPr lang="en" sz="1000">
                <a:solidFill>
                  <a:schemeClr val="lt2"/>
                </a:solidFill>
                <a:latin typeface="Barlow"/>
                <a:ea typeface="Barlow"/>
                <a:cs typeface="Barlow"/>
                <a:sym typeface="Barlow"/>
              </a:rPr>
              <a:t>n</a:t>
            </a:r>
            <a:endParaRPr sz="1000">
              <a:solidFill>
                <a:schemeClr val="lt2"/>
              </a:solidFill>
              <a:latin typeface="Barlow"/>
              <a:ea typeface="Barlow"/>
              <a:cs typeface="Barlow"/>
              <a:sym typeface="Barlow"/>
            </a:endParaRPr>
          </a:p>
        </p:txBody>
      </p:sp>
      <p:sp>
        <p:nvSpPr>
          <p:cNvPr id="1956" name="Google Shape;1956;p70"/>
          <p:cNvSpPr/>
          <p:nvPr/>
        </p:nvSpPr>
        <p:spPr>
          <a:xfrm>
            <a:off x="713225" y="3172755"/>
            <a:ext cx="352982" cy="352932"/>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7" name="Google Shape;1957;p70"/>
          <p:cNvGrpSpPr/>
          <p:nvPr/>
        </p:nvGrpSpPr>
        <p:grpSpPr>
          <a:xfrm>
            <a:off x="1221479" y="3172608"/>
            <a:ext cx="353005" cy="352928"/>
            <a:chOff x="812101" y="2571761"/>
            <a:chExt cx="417066" cy="417024"/>
          </a:xfrm>
        </p:grpSpPr>
        <p:sp>
          <p:nvSpPr>
            <p:cNvPr id="1958" name="Google Shape;1958;p7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70"/>
          <p:cNvGrpSpPr/>
          <p:nvPr/>
        </p:nvGrpSpPr>
        <p:grpSpPr>
          <a:xfrm>
            <a:off x="1715464" y="3172608"/>
            <a:ext cx="352969" cy="352928"/>
            <a:chOff x="1323129" y="2571761"/>
            <a:chExt cx="417024" cy="417024"/>
          </a:xfrm>
        </p:grpSpPr>
        <p:sp>
          <p:nvSpPr>
            <p:cNvPr id="1963" name="Google Shape;1963;p7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 name="Google Shape;1967;p70"/>
          <p:cNvGrpSpPr/>
          <p:nvPr/>
        </p:nvGrpSpPr>
        <p:grpSpPr>
          <a:xfrm>
            <a:off x="4272876" y="744765"/>
            <a:ext cx="2267529" cy="239098"/>
            <a:chOff x="4106184" y="4184935"/>
            <a:chExt cx="958908" cy="101116"/>
          </a:xfrm>
        </p:grpSpPr>
        <p:sp>
          <p:nvSpPr>
            <p:cNvPr id="1968" name="Google Shape;1968;p70"/>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0"/>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70"/>
          <p:cNvGrpSpPr/>
          <p:nvPr/>
        </p:nvGrpSpPr>
        <p:grpSpPr>
          <a:xfrm>
            <a:off x="7344006" y="3852713"/>
            <a:ext cx="1571833" cy="1092413"/>
            <a:chOff x="7733225" y="345125"/>
            <a:chExt cx="1083500" cy="753025"/>
          </a:xfrm>
        </p:grpSpPr>
        <p:sp>
          <p:nvSpPr>
            <p:cNvPr id="1971" name="Google Shape;1971;p70"/>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0"/>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0"/>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0"/>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0"/>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0"/>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0"/>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0"/>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0"/>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0"/>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0"/>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0"/>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0"/>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0"/>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0"/>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0"/>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0"/>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0"/>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2" name="Shape 1992"/>
        <p:cNvGrpSpPr/>
        <p:nvPr/>
      </p:nvGrpSpPr>
      <p:grpSpPr>
        <a:xfrm>
          <a:off x="0" y="0"/>
          <a:ext cx="0" cy="0"/>
          <a:chOff x="0" y="0"/>
          <a:chExt cx="0" cy="0"/>
        </a:xfrm>
      </p:grpSpPr>
      <p:sp>
        <p:nvSpPr>
          <p:cNvPr id="1993" name="Google Shape;1993;p71"/>
          <p:cNvSpPr txBox="1"/>
          <p:nvPr>
            <p:ph idx="4294967295" type="body"/>
          </p:nvPr>
        </p:nvSpPr>
        <p:spPr>
          <a:xfrm>
            <a:off x="720000" y="1239375"/>
            <a:ext cx="7704000" cy="365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Here’s an assortment of alternative resources whose style fits that of this template:</a:t>
            </a:r>
            <a:endParaRPr/>
          </a:p>
        </p:txBody>
      </p:sp>
      <p:sp>
        <p:nvSpPr>
          <p:cNvPr id="1994" name="Google Shape;1994;p71"/>
          <p:cNvSpPr txBox="1"/>
          <p:nvPr>
            <p:ph type="title"/>
          </p:nvPr>
        </p:nvSpPr>
        <p:spPr>
          <a:xfrm>
            <a:off x="713225" y="557775"/>
            <a:ext cx="7717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lternative resources</a:t>
            </a:r>
            <a:endParaRPr/>
          </a:p>
        </p:txBody>
      </p:sp>
      <p:sp>
        <p:nvSpPr>
          <p:cNvPr id="1995" name="Google Shape;1995;p71"/>
          <p:cNvSpPr txBox="1"/>
          <p:nvPr>
            <p:ph idx="4294967295" type="body"/>
          </p:nvPr>
        </p:nvSpPr>
        <p:spPr>
          <a:xfrm>
            <a:off x="720000" y="1923275"/>
            <a:ext cx="5245800" cy="220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sz="1100"/>
          </a:p>
          <a:p>
            <a:pPr indent="0" lvl="0" marL="0" marR="0" rtl="0" algn="l">
              <a:lnSpc>
                <a:spcPct val="100000"/>
              </a:lnSpc>
              <a:spcBef>
                <a:spcPts val="0"/>
              </a:spcBef>
              <a:spcAft>
                <a:spcPts val="0"/>
              </a:spcAft>
              <a:buNone/>
            </a:pPr>
            <a:r>
              <a:t/>
            </a:r>
            <a:endParaRPr sz="1100"/>
          </a:p>
        </p:txBody>
      </p:sp>
      <p:sp>
        <p:nvSpPr>
          <p:cNvPr id="1996" name="Google Shape;1996;p71"/>
          <p:cNvSpPr txBox="1"/>
          <p:nvPr/>
        </p:nvSpPr>
        <p:spPr>
          <a:xfrm>
            <a:off x="704400" y="2073375"/>
            <a:ext cx="7726500" cy="1569900"/>
          </a:xfrm>
          <a:prstGeom prst="rect">
            <a:avLst/>
          </a:prstGeom>
          <a:noFill/>
          <a:ln>
            <a:noFill/>
          </a:ln>
        </p:spPr>
        <p:txBody>
          <a:bodyPr anchorCtr="0" anchor="t" bIns="91425" lIns="91425" spcFirstLastPara="1" rIns="91425" wrap="square" tIns="91425">
            <a:noAutofit/>
          </a:bodyPr>
          <a:lstStyle/>
          <a:p>
            <a:pPr indent="-215900" lvl="0" marL="241300" rtl="0" algn="l">
              <a:spcBef>
                <a:spcPts val="0"/>
              </a:spcBef>
              <a:spcAft>
                <a:spcPts val="0"/>
              </a:spcAft>
              <a:buClr>
                <a:schemeClr val="dk2"/>
              </a:buClr>
              <a:buSzPts val="1400"/>
              <a:buFont typeface="Barlow"/>
              <a:buChar char="●"/>
            </a:pPr>
            <a:r>
              <a:rPr lang="en">
                <a:solidFill>
                  <a:schemeClr val="hlink"/>
                </a:solidFill>
                <a:uFill>
                  <a:noFill/>
                </a:uFill>
                <a:latin typeface="Barlow"/>
                <a:ea typeface="Barlow"/>
                <a:cs typeface="Barlow"/>
                <a:sym typeface="Barlow"/>
                <a:hlinkClick r:id="rId3"/>
              </a:rPr>
              <a:t>Long-shot woman working from home</a:t>
            </a:r>
            <a:endParaRPr>
              <a:latin typeface="Barlow"/>
              <a:ea typeface="Barlow"/>
              <a:cs typeface="Barlow"/>
              <a:sym typeface="Barlow"/>
            </a:endParaRPr>
          </a:p>
          <a:p>
            <a:pPr indent="-215900" lvl="0" marL="241300" rtl="0" algn="l">
              <a:spcBef>
                <a:spcPts val="0"/>
              </a:spcBef>
              <a:spcAft>
                <a:spcPts val="0"/>
              </a:spcAft>
              <a:buClr>
                <a:schemeClr val="dk2"/>
              </a:buClr>
              <a:buSzPts val="1400"/>
              <a:buFont typeface="Barlow"/>
              <a:buChar char="●"/>
            </a:pPr>
            <a:r>
              <a:rPr lang="en">
                <a:solidFill>
                  <a:schemeClr val="hlink"/>
                </a:solidFill>
                <a:uFill>
                  <a:noFill/>
                </a:uFill>
                <a:latin typeface="Barlow"/>
                <a:ea typeface="Barlow"/>
                <a:cs typeface="Barlow"/>
                <a:sym typeface="Barlow"/>
                <a:hlinkClick r:id="rId4"/>
              </a:rPr>
              <a:t>Young woman working from home</a:t>
            </a:r>
            <a:endParaRPr>
              <a:solidFill>
                <a:schemeClr val="lt2"/>
              </a:solidFill>
              <a:latin typeface="Barlow"/>
              <a:ea typeface="Barlow"/>
              <a:cs typeface="Barlow"/>
              <a:sym typeface="Barlow"/>
            </a:endParaRPr>
          </a:p>
          <a:p>
            <a:pPr indent="-215900" lvl="0" marL="241300" rtl="0" algn="l">
              <a:spcBef>
                <a:spcPts val="0"/>
              </a:spcBef>
              <a:spcAft>
                <a:spcPts val="0"/>
              </a:spcAft>
              <a:buClr>
                <a:schemeClr val="dk2"/>
              </a:buClr>
              <a:buSzPts val="1400"/>
              <a:buFont typeface="Barlow"/>
              <a:buChar char="●"/>
            </a:pPr>
            <a:r>
              <a:rPr lang="en">
                <a:solidFill>
                  <a:schemeClr val="hlink"/>
                </a:solidFill>
                <a:uFill>
                  <a:noFill/>
                </a:uFill>
                <a:latin typeface="Barlow"/>
                <a:ea typeface="Barlow"/>
                <a:cs typeface="Barlow"/>
                <a:sym typeface="Barlow"/>
                <a:hlinkClick r:id="rId5"/>
              </a:rPr>
              <a:t>Free photo</a:t>
            </a:r>
            <a:endParaRPr>
              <a:solidFill>
                <a:schemeClr val="lt2"/>
              </a:solidFill>
              <a:latin typeface="Barlow"/>
              <a:ea typeface="Barlow"/>
              <a:cs typeface="Barlow"/>
              <a:sym typeface="Barlow"/>
            </a:endParaRPr>
          </a:p>
          <a:p>
            <a:pPr indent="-215900" lvl="0" marL="241300" rtl="0" algn="l">
              <a:spcBef>
                <a:spcPts val="0"/>
              </a:spcBef>
              <a:spcAft>
                <a:spcPts val="0"/>
              </a:spcAft>
              <a:buClr>
                <a:schemeClr val="dk2"/>
              </a:buClr>
              <a:buSzPts val="1400"/>
              <a:buFont typeface="Barlow"/>
              <a:buChar char="●"/>
            </a:pPr>
            <a:r>
              <a:rPr lang="en">
                <a:solidFill>
                  <a:schemeClr val="hlink"/>
                </a:solidFill>
                <a:uFill>
                  <a:noFill/>
                </a:uFill>
                <a:latin typeface="Barlow"/>
                <a:ea typeface="Barlow"/>
                <a:cs typeface="Barlow"/>
                <a:sym typeface="Barlow"/>
                <a:hlinkClick r:id="rId6"/>
              </a:rPr>
              <a:t>Back view of man at desk stretching while working from home</a:t>
            </a:r>
            <a:endParaRPr>
              <a:solidFill>
                <a:schemeClr val="lt2"/>
              </a:solidFill>
              <a:latin typeface="Barlow"/>
              <a:ea typeface="Barlow"/>
              <a:cs typeface="Barlow"/>
              <a:sym typeface="Barlow"/>
            </a:endParaRPr>
          </a:p>
          <a:p>
            <a:pPr indent="-215900" lvl="0" marL="241300" rtl="0" algn="l">
              <a:spcBef>
                <a:spcPts val="0"/>
              </a:spcBef>
              <a:spcAft>
                <a:spcPts val="0"/>
              </a:spcAft>
              <a:buClr>
                <a:schemeClr val="dk2"/>
              </a:buClr>
              <a:buSzPts val="1400"/>
              <a:buFont typeface="Barlow"/>
              <a:buChar char="●"/>
            </a:pPr>
            <a:r>
              <a:rPr lang="en">
                <a:solidFill>
                  <a:schemeClr val="hlink"/>
                </a:solidFill>
                <a:uFill>
                  <a:noFill/>
                </a:uFill>
                <a:latin typeface="Barlow"/>
                <a:ea typeface="Barlow"/>
                <a:cs typeface="Barlow"/>
                <a:sym typeface="Barlow"/>
                <a:hlinkClick r:id="rId7"/>
              </a:rPr>
              <a:t>Casual dressed woman working from home</a:t>
            </a:r>
            <a:endParaRPr>
              <a:solidFill>
                <a:schemeClr val="lt2"/>
              </a:solidFill>
              <a:latin typeface="Barlow"/>
              <a:ea typeface="Barlow"/>
              <a:cs typeface="Barlow"/>
              <a:sym typeface="Barlow"/>
            </a:endParaRPr>
          </a:p>
          <a:p>
            <a:pPr indent="-215900" lvl="0" marL="241300" rtl="0" algn="l">
              <a:spcBef>
                <a:spcPts val="0"/>
              </a:spcBef>
              <a:spcAft>
                <a:spcPts val="0"/>
              </a:spcAft>
              <a:buClr>
                <a:schemeClr val="dk2"/>
              </a:buClr>
              <a:buSzPts val="1400"/>
              <a:buFont typeface="Barlow"/>
              <a:buChar char="●"/>
            </a:pPr>
            <a:r>
              <a:rPr lang="en">
                <a:solidFill>
                  <a:schemeClr val="hlink"/>
                </a:solidFill>
                <a:uFill>
                  <a:noFill/>
                </a:uFill>
                <a:latin typeface="Barlow"/>
                <a:ea typeface="Barlow"/>
                <a:cs typeface="Barlow"/>
                <a:sym typeface="Barlow"/>
                <a:hlinkClick r:id="rId8"/>
              </a:rPr>
              <a:t> Side view woman working from home</a:t>
            </a:r>
            <a:endParaRPr>
              <a:solidFill>
                <a:schemeClr val="lt2"/>
              </a:solidFill>
              <a:latin typeface="Barlow"/>
              <a:ea typeface="Barlow"/>
              <a:cs typeface="Barlow"/>
              <a:sym typeface="Barlow"/>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0" name="Shape 2000"/>
        <p:cNvGrpSpPr/>
        <p:nvPr/>
      </p:nvGrpSpPr>
      <p:grpSpPr>
        <a:xfrm>
          <a:off x="0" y="0"/>
          <a:ext cx="0" cy="0"/>
          <a:chOff x="0" y="0"/>
          <a:chExt cx="0" cy="0"/>
        </a:xfrm>
      </p:grpSpPr>
      <p:sp>
        <p:nvSpPr>
          <p:cNvPr id="2001" name="Google Shape;2001;p72"/>
          <p:cNvSpPr txBox="1"/>
          <p:nvPr>
            <p:ph idx="1" type="body"/>
          </p:nvPr>
        </p:nvSpPr>
        <p:spPr>
          <a:xfrm>
            <a:off x="720000" y="1215750"/>
            <a:ext cx="7704000" cy="377400"/>
          </a:xfrm>
          <a:prstGeom prst="rect">
            <a:avLst/>
          </a:prstGeom>
        </p:spPr>
        <p:txBody>
          <a:bodyPr anchorCtr="0" anchor="ctr"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sz="1400">
                <a:solidFill>
                  <a:schemeClr val="lt2"/>
                </a:solidFill>
              </a:rPr>
              <a:t>Did you like the resources on this template? Get them for free at our other websites:</a:t>
            </a:r>
            <a:endParaRPr sz="1400">
              <a:solidFill>
                <a:schemeClr val="lt2"/>
              </a:solidFill>
            </a:endParaRPr>
          </a:p>
        </p:txBody>
      </p:sp>
      <p:sp>
        <p:nvSpPr>
          <p:cNvPr id="2002" name="Google Shape;2002;p72"/>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003" name="Google Shape;2003;p72"/>
          <p:cNvSpPr txBox="1"/>
          <p:nvPr/>
        </p:nvSpPr>
        <p:spPr>
          <a:xfrm>
            <a:off x="704400" y="2001250"/>
            <a:ext cx="3847500" cy="24264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b="1" lang="en" sz="1000">
                <a:solidFill>
                  <a:schemeClr val="lt1"/>
                </a:solidFill>
                <a:highlight>
                  <a:schemeClr val="accent1"/>
                </a:highlight>
                <a:latin typeface="Poppins"/>
                <a:ea typeface="Poppins"/>
                <a:cs typeface="Poppins"/>
                <a:sym typeface="Poppins"/>
              </a:rPr>
              <a:t>Photos</a:t>
            </a:r>
            <a:endParaRPr b="1" sz="1000">
              <a:solidFill>
                <a:schemeClr val="lt1"/>
              </a:solidFill>
              <a:highlight>
                <a:schemeClr val="accent1"/>
              </a:highlight>
              <a:latin typeface="Poppins"/>
              <a:ea typeface="Poppins"/>
              <a:cs typeface="Poppins"/>
              <a:sym typeface="Poppins"/>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3"/>
              </a:rPr>
              <a:t>Full shot woman working with dog</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4"/>
              </a:rPr>
              <a:t>Young blonde woman working from home on the floor</a:t>
            </a:r>
            <a:endParaRPr sz="1000">
              <a:solidFill>
                <a:schemeClr val="accen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5"/>
              </a:rPr>
              <a:t>Close up woman and cute dog</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6"/>
              </a:rPr>
              <a:t>Medium shot woman working at desk with laptop</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7"/>
              </a:rPr>
              <a:t>Man working from home at desk with laptop </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8"/>
              </a:rPr>
              <a:t>Healthy lifestyle sustained at home</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9"/>
              </a:rPr>
              <a:t>Man working from home</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10"/>
              </a:rPr>
              <a:t>Smiley man working on laptop from home</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11"/>
              </a:rPr>
              <a:t>Woman at desk showing phone mock-up </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12"/>
              </a:rPr>
              <a:t>Young mother posing while working and having breakfast at home</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13"/>
              </a:rPr>
              <a:t>Man remote working from home </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14"/>
              </a:rPr>
              <a:t>Full shot smiley woman working with laptop</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15"/>
              </a:rPr>
              <a:t>Mid shot woman talking on phone at table</a:t>
            </a:r>
            <a:endParaRPr sz="1000">
              <a:solidFill>
                <a:schemeClr val="lt2"/>
              </a:solidFill>
              <a:latin typeface="Barlow"/>
              <a:ea typeface="Barlow"/>
              <a:cs typeface="Barlow"/>
              <a:sym typeface="Barlow"/>
            </a:endParaRPr>
          </a:p>
          <a:p>
            <a:pPr indent="0" lvl="0" marL="241300" rtl="0" algn="l">
              <a:spcBef>
                <a:spcPts val="0"/>
              </a:spcBef>
              <a:spcAft>
                <a:spcPts val="0"/>
              </a:spcAft>
              <a:buNone/>
            </a:pPr>
            <a:r>
              <a:t/>
            </a:r>
            <a:endParaRPr sz="1000">
              <a:solidFill>
                <a:schemeClr val="lt2"/>
              </a:solidFill>
              <a:latin typeface="Barlow"/>
              <a:ea typeface="Barlow"/>
              <a:cs typeface="Barlow"/>
              <a:sym typeface="Barlow"/>
            </a:endParaRPr>
          </a:p>
        </p:txBody>
      </p:sp>
      <p:sp>
        <p:nvSpPr>
          <p:cNvPr id="2004" name="Google Shape;2004;p72"/>
          <p:cNvSpPr txBox="1"/>
          <p:nvPr/>
        </p:nvSpPr>
        <p:spPr>
          <a:xfrm>
            <a:off x="4551900" y="2001250"/>
            <a:ext cx="3879000" cy="2175000"/>
          </a:xfrm>
          <a:prstGeom prst="rect">
            <a:avLst/>
          </a:prstGeom>
          <a:noFill/>
          <a:ln>
            <a:noFill/>
          </a:ln>
        </p:spPr>
        <p:txBody>
          <a:bodyPr anchorCtr="0" anchor="ctr" bIns="91425" lIns="91425" spcFirstLastPara="1" rIns="91425" wrap="square" tIns="91425">
            <a:noAutofit/>
          </a:bodyPr>
          <a:lstStyle/>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16"/>
              </a:rPr>
              <a:t>Two young startupers sitting at table at coworking space talking about team project, looking through information. girl sitting on window sill, getting ready for exams</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17"/>
              </a:rPr>
              <a:t>Casual adult male working from home</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18"/>
              </a:rPr>
              <a:t>Medium shot woman working at home</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19"/>
              </a:rPr>
              <a:t>Medium shot woman working with cute dog</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20"/>
              </a:rPr>
              <a:t>Adult male casually working from home </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21"/>
              </a:rPr>
              <a:t>Person choosing where they work from in hybrid working model</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22"/>
              </a:rPr>
              <a:t>Close up on people working from home </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23"/>
              </a:rPr>
              <a:t>Casual adult woman working at home</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24"/>
              </a:rPr>
              <a:t>Close up on people working from home</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25"/>
              </a:rPr>
              <a:t>Young woman working from home</a:t>
            </a:r>
            <a:endParaRPr sz="1000">
              <a:solidFill>
                <a:schemeClr val="lt2"/>
              </a:solidFill>
              <a:latin typeface="Barlow"/>
              <a:ea typeface="Barlow"/>
              <a:cs typeface="Barlow"/>
              <a:sym typeface="Barlow"/>
            </a:endParaRPr>
          </a:p>
          <a:p>
            <a:pPr indent="-190500" lvl="0" marL="241300" rtl="0" algn="l">
              <a:spcBef>
                <a:spcPts val="0"/>
              </a:spcBef>
              <a:spcAft>
                <a:spcPts val="0"/>
              </a:spcAft>
              <a:buClr>
                <a:schemeClr val="dk2"/>
              </a:buClr>
              <a:buSzPts val="1000"/>
              <a:buFont typeface="Barlow"/>
              <a:buChar char="●"/>
            </a:pPr>
            <a:r>
              <a:rPr lang="en" sz="1000">
                <a:solidFill>
                  <a:schemeClr val="hlink"/>
                </a:solidFill>
                <a:uFill>
                  <a:noFill/>
                </a:uFill>
                <a:latin typeface="Barlow"/>
                <a:ea typeface="Barlow"/>
                <a:cs typeface="Barlow"/>
                <a:sym typeface="Barlow"/>
                <a:hlinkClick r:id="rId26"/>
              </a:rPr>
              <a:t>Side view of woman working on laptop from home</a:t>
            </a:r>
            <a:endParaRPr sz="1000">
              <a:solidFill>
                <a:schemeClr val="lt2"/>
              </a:solidFill>
              <a:latin typeface="Barlow"/>
              <a:ea typeface="Barlow"/>
              <a:cs typeface="Barlow"/>
              <a:sym typeface="Barlow"/>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08" name="Shape 2008"/>
        <p:cNvGrpSpPr/>
        <p:nvPr/>
      </p:nvGrpSpPr>
      <p:grpSpPr>
        <a:xfrm>
          <a:off x="0" y="0"/>
          <a:ext cx="0" cy="0"/>
          <a:chOff x="0" y="0"/>
          <a:chExt cx="0" cy="0"/>
        </a:xfrm>
      </p:grpSpPr>
      <p:sp>
        <p:nvSpPr>
          <p:cNvPr id="2009" name="Google Shape;2009;p7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2010" name="Google Shape;2010;p7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2011" name="Google Shape;2011;p73"/>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15" name="Shape 2015"/>
        <p:cNvGrpSpPr/>
        <p:nvPr/>
      </p:nvGrpSpPr>
      <p:grpSpPr>
        <a:xfrm>
          <a:off x="0" y="0"/>
          <a:ext cx="0" cy="0"/>
          <a:chOff x="0" y="0"/>
          <a:chExt cx="0" cy="0"/>
        </a:xfrm>
      </p:grpSpPr>
      <p:sp>
        <p:nvSpPr>
          <p:cNvPr id="2016" name="Google Shape;2016;p74"/>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2017" name="Google Shape;2017;p7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2018" name="Google Shape;2018;p7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22" name="Shape 2022"/>
        <p:cNvGrpSpPr/>
        <p:nvPr/>
      </p:nvGrpSpPr>
      <p:grpSpPr>
        <a:xfrm>
          <a:off x="0" y="0"/>
          <a:ext cx="0" cy="0"/>
          <a:chOff x="0" y="0"/>
          <a:chExt cx="0" cy="0"/>
        </a:xfrm>
      </p:grpSpPr>
      <p:sp>
        <p:nvSpPr>
          <p:cNvPr id="2023" name="Google Shape;2023;p75"/>
          <p:cNvSpPr/>
          <p:nvPr/>
        </p:nvSpPr>
        <p:spPr>
          <a:xfrm>
            <a:off x="3114502" y="3786917"/>
            <a:ext cx="791400" cy="754200"/>
          </a:xfrm>
          <a:prstGeom prst="roundRect">
            <a:avLst>
              <a:gd fmla="val 16667" name="adj"/>
            </a:avLst>
          </a:prstGeom>
          <a:solidFill>
            <a:srgbClr val="FFFF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5"/>
          <p:cNvSpPr txBox="1"/>
          <p:nvPr/>
        </p:nvSpPr>
        <p:spPr>
          <a:xfrm>
            <a:off x="3114513" y="3943967"/>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025" name="Google Shape;2025;p75"/>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2026" name="Google Shape;2026;p75"/>
          <p:cNvSpPr txBox="1"/>
          <p:nvPr/>
        </p:nvSpPr>
        <p:spPr>
          <a:xfrm>
            <a:off x="1068100" y="1421472"/>
            <a:ext cx="7047300" cy="11646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1100">
                <a:solidFill>
                  <a:schemeClr val="lt1"/>
                </a:solidFill>
              </a:rPr>
              <a:t>Poppins</a:t>
            </a:r>
            <a:endParaRPr b="1" sz="1100">
              <a:solidFill>
                <a:schemeClr val="lt1"/>
              </a:solidFill>
            </a:endParaRPr>
          </a:p>
          <a:p>
            <a:pPr indent="0" lvl="0" marL="0" rtl="0" algn="ctr">
              <a:lnSpc>
                <a:spcPct val="115000"/>
              </a:lnSpc>
              <a:spcBef>
                <a:spcPts val="0"/>
              </a:spcBef>
              <a:spcAft>
                <a:spcPts val="0"/>
              </a:spcAft>
              <a:buClr>
                <a:schemeClr val="dk1"/>
              </a:buClr>
              <a:buSzPts val="1100"/>
              <a:buFont typeface="Arial"/>
              <a:buNone/>
            </a:pPr>
            <a:r>
              <a:rPr b="1"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https://fonts.google.com/specimen/Poppins)</a:t>
            </a:r>
            <a:endParaRPr sz="1100">
              <a:solidFill>
                <a:schemeClr val="lt1"/>
              </a:solidFill>
            </a:endParaRPr>
          </a:p>
          <a:p>
            <a:pPr indent="0" lvl="0" marL="0" rtl="0" algn="ctr">
              <a:lnSpc>
                <a:spcPct val="115000"/>
              </a:lnSpc>
              <a:spcBef>
                <a:spcPts val="0"/>
              </a:spcBef>
              <a:spcAft>
                <a:spcPts val="0"/>
              </a:spcAft>
              <a:buNone/>
            </a:pPr>
            <a:r>
              <a:rPr b="1" lang="en" sz="1100">
                <a:solidFill>
                  <a:schemeClr val="lt1"/>
                </a:solidFill>
              </a:rPr>
              <a:t>Barlow</a:t>
            </a:r>
            <a:endParaRPr b="1" sz="1100">
              <a:solidFill>
                <a:schemeClr val="lt1"/>
              </a:solidFill>
            </a:endParaRPr>
          </a:p>
          <a:p>
            <a:pPr indent="0" lvl="0" marL="0" rtl="0" algn="ctr">
              <a:lnSpc>
                <a:spcPct val="115000"/>
              </a:lnSpc>
              <a:spcBef>
                <a:spcPts val="0"/>
              </a:spcBef>
              <a:spcAft>
                <a:spcPts val="0"/>
              </a:spcAft>
              <a:buNone/>
            </a:pPr>
            <a:r>
              <a:rPr b="1"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a:t>
            </a:r>
            <a:r>
              <a:rPr lang="en" sz="1100">
                <a:solidFill>
                  <a:schemeClr val="lt1"/>
                </a:solidFill>
                <a:uFill>
                  <a:noFill/>
                </a:uFill>
                <a:hlinkClick r:id="rId5">
                  <a:extLst>
                    <a:ext uri="{A12FA001-AC4F-418D-AE19-62706E023703}">
                      <ahyp:hlinkClr val="tx"/>
                    </a:ext>
                  </a:extLst>
                </a:hlinkClick>
              </a:rPr>
              <a:t>google.com/specimen/Barlow</a:t>
            </a:r>
            <a:r>
              <a:rPr lang="en" sz="1100">
                <a:solidFill>
                  <a:schemeClr val="lt1"/>
                </a:solidFill>
              </a:rPr>
              <a:t>)</a:t>
            </a:r>
            <a:endParaRPr sz="1100">
              <a:solidFill>
                <a:schemeClr val="lt1"/>
              </a:solidFill>
            </a:endParaRPr>
          </a:p>
        </p:txBody>
      </p:sp>
      <p:sp>
        <p:nvSpPr>
          <p:cNvPr id="2027" name="Google Shape;2027;p75"/>
          <p:cNvSpPr/>
          <p:nvPr/>
        </p:nvSpPr>
        <p:spPr>
          <a:xfrm>
            <a:off x="3114488" y="2809357"/>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5"/>
          <p:cNvSpPr/>
          <p:nvPr/>
        </p:nvSpPr>
        <p:spPr>
          <a:xfrm>
            <a:off x="4176289" y="2809370"/>
            <a:ext cx="791400" cy="754200"/>
          </a:xfrm>
          <a:prstGeom prst="roundRect">
            <a:avLst>
              <a:gd fmla="val 16667" name="adj"/>
            </a:avLst>
          </a:prstGeom>
          <a:solidFill>
            <a:srgbClr val="00298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5"/>
          <p:cNvSpPr txBox="1"/>
          <p:nvPr/>
        </p:nvSpPr>
        <p:spPr>
          <a:xfrm>
            <a:off x="3114488" y="2966407"/>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#000000</a:t>
            </a:r>
            <a:endParaRPr sz="1000">
              <a:solidFill>
                <a:schemeClr val="lt1"/>
              </a:solidFill>
            </a:endParaRPr>
          </a:p>
        </p:txBody>
      </p:sp>
      <p:sp>
        <p:nvSpPr>
          <p:cNvPr id="2030" name="Google Shape;2030;p75"/>
          <p:cNvSpPr txBox="1"/>
          <p:nvPr/>
        </p:nvSpPr>
        <p:spPr>
          <a:xfrm>
            <a:off x="4176300" y="296642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#002984</a:t>
            </a:r>
            <a:endParaRPr sz="1000">
              <a:solidFill>
                <a:schemeClr val="lt1"/>
              </a:solidFill>
            </a:endParaRPr>
          </a:p>
        </p:txBody>
      </p:sp>
      <p:sp>
        <p:nvSpPr>
          <p:cNvPr id="2031" name="Google Shape;2031;p7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2032" name="Google Shape;2032;p75"/>
          <p:cNvSpPr/>
          <p:nvPr/>
        </p:nvSpPr>
        <p:spPr>
          <a:xfrm>
            <a:off x="4176295" y="3786913"/>
            <a:ext cx="791400" cy="754200"/>
          </a:xfrm>
          <a:prstGeom prst="roundRect">
            <a:avLst>
              <a:gd fmla="val 16667" name="adj"/>
            </a:avLst>
          </a:prstGeom>
          <a:solidFill>
            <a:srgbClr val="EEEE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5"/>
          <p:cNvSpPr txBox="1"/>
          <p:nvPr/>
        </p:nvSpPr>
        <p:spPr>
          <a:xfrm>
            <a:off x="4176300" y="394396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#eeeeee</a:t>
            </a:r>
            <a:endParaRPr sz="1000">
              <a:solidFill>
                <a:schemeClr val="dk1"/>
              </a:solidFill>
            </a:endParaRPr>
          </a:p>
        </p:txBody>
      </p:sp>
      <p:sp>
        <p:nvSpPr>
          <p:cNvPr id="2034" name="Google Shape;2034;p75"/>
          <p:cNvSpPr/>
          <p:nvPr/>
        </p:nvSpPr>
        <p:spPr>
          <a:xfrm>
            <a:off x="5238095" y="2809357"/>
            <a:ext cx="791400" cy="754200"/>
          </a:xfrm>
          <a:prstGeom prst="roundRect">
            <a:avLst>
              <a:gd fmla="val 16667" name="adj"/>
            </a:avLst>
          </a:prstGeom>
          <a:solidFill>
            <a:srgbClr val="00FAA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5"/>
          <p:cNvSpPr txBox="1"/>
          <p:nvPr/>
        </p:nvSpPr>
        <p:spPr>
          <a:xfrm>
            <a:off x="5238100" y="2966407"/>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#00faac</a:t>
            </a:r>
            <a:endParaRPr sz="1000">
              <a:solidFill>
                <a:schemeClr val="dk1"/>
              </a:solidFill>
            </a:endParaRPr>
          </a:p>
        </p:txBody>
      </p:sp>
      <p:sp>
        <p:nvSpPr>
          <p:cNvPr id="2036" name="Google Shape;2036;p75"/>
          <p:cNvSpPr/>
          <p:nvPr/>
        </p:nvSpPr>
        <p:spPr>
          <a:xfrm>
            <a:off x="5238070" y="3786813"/>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5"/>
          <p:cNvSpPr txBox="1"/>
          <p:nvPr/>
        </p:nvSpPr>
        <p:spPr>
          <a:xfrm>
            <a:off x="5238075" y="394386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000">
                <a:solidFill>
                  <a:schemeClr val="dk1"/>
                </a:solidFill>
              </a:rPr>
              <a:t>#ffffffff</a:t>
            </a:r>
            <a:endParaRPr sz="10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pic>
        <p:nvPicPr>
          <p:cNvPr id="925" name="Google Shape;925;p40"/>
          <p:cNvPicPr preferRelativeResize="0"/>
          <p:nvPr/>
        </p:nvPicPr>
        <p:blipFill rotWithShape="1">
          <a:blip r:embed="rId3">
            <a:alphaModFix/>
          </a:blip>
          <a:srcRect b="16481" l="0" r="20496" t="16413"/>
          <a:stretch/>
        </p:blipFill>
        <p:spPr>
          <a:xfrm>
            <a:off x="0" y="0"/>
            <a:ext cx="9144003" cy="5143501"/>
          </a:xfrm>
          <a:prstGeom prst="rect">
            <a:avLst/>
          </a:prstGeom>
          <a:noFill/>
          <a:ln>
            <a:noFill/>
          </a:ln>
        </p:spPr>
      </p:pic>
      <p:sp>
        <p:nvSpPr>
          <p:cNvPr id="926" name="Google Shape;926;p40"/>
          <p:cNvSpPr/>
          <p:nvPr/>
        </p:nvSpPr>
        <p:spPr>
          <a:xfrm>
            <a:off x="0" y="0"/>
            <a:ext cx="4572000" cy="5181300"/>
          </a:xfrm>
          <a:prstGeom prst="rect">
            <a:avLst/>
          </a:prstGeom>
          <a:solidFill>
            <a:srgbClr val="002984">
              <a:alpha val="8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0"/>
          <p:cNvSpPr txBox="1"/>
          <p:nvPr>
            <p:ph type="title"/>
          </p:nvPr>
        </p:nvSpPr>
        <p:spPr>
          <a:xfrm>
            <a:off x="713225" y="2019443"/>
            <a:ext cx="5385600" cy="97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928" name="Google Shape;928;p40"/>
          <p:cNvSpPr txBox="1"/>
          <p:nvPr>
            <p:ph idx="2" type="title"/>
          </p:nvPr>
        </p:nvSpPr>
        <p:spPr>
          <a:xfrm>
            <a:off x="713225" y="835125"/>
            <a:ext cx="1419600" cy="126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929" name="Google Shape;929;p40"/>
          <p:cNvSpPr txBox="1"/>
          <p:nvPr>
            <p:ph idx="1" type="subTitle"/>
          </p:nvPr>
        </p:nvSpPr>
        <p:spPr>
          <a:xfrm>
            <a:off x="713225" y="3168813"/>
            <a:ext cx="2741400" cy="59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930" name="Google Shape;930;p40"/>
          <p:cNvSpPr/>
          <p:nvPr/>
        </p:nvSpPr>
        <p:spPr>
          <a:xfrm>
            <a:off x="2132822" y="1207852"/>
            <a:ext cx="841272" cy="252254"/>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 name="Google Shape;931;p40"/>
          <p:cNvGrpSpPr/>
          <p:nvPr/>
        </p:nvGrpSpPr>
        <p:grpSpPr>
          <a:xfrm rot="5400000">
            <a:off x="8068407" y="4003699"/>
            <a:ext cx="1076674" cy="748281"/>
            <a:chOff x="7733225" y="345125"/>
            <a:chExt cx="1083500" cy="753025"/>
          </a:xfrm>
        </p:grpSpPr>
        <p:sp>
          <p:nvSpPr>
            <p:cNvPr id="932" name="Google Shape;932;p40"/>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0"/>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0"/>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0"/>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0"/>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0"/>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0"/>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0"/>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0"/>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0"/>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0"/>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0"/>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0"/>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0"/>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0"/>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0"/>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0"/>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0"/>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40"/>
          <p:cNvGrpSpPr/>
          <p:nvPr/>
        </p:nvGrpSpPr>
        <p:grpSpPr>
          <a:xfrm rot="5400000">
            <a:off x="174610" y="143838"/>
            <a:ext cx="591025" cy="581011"/>
            <a:chOff x="200175" y="228388"/>
            <a:chExt cx="666695" cy="655473"/>
          </a:xfrm>
        </p:grpSpPr>
        <p:sp>
          <p:nvSpPr>
            <p:cNvPr id="951" name="Google Shape;951;p40"/>
            <p:cNvSpPr/>
            <p:nvPr/>
          </p:nvSpPr>
          <p:spPr>
            <a:xfrm>
              <a:off x="200175" y="841999"/>
              <a:ext cx="35345" cy="35417"/>
            </a:xfrm>
            <a:custGeom>
              <a:rect b="b" l="l" r="r" t="t"/>
              <a:pathLst>
                <a:path extrusionOk="0" fill="none" h="489" w="488">
                  <a:moveTo>
                    <a:pt x="488" y="489"/>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0"/>
            <p:cNvSpPr/>
            <p:nvPr/>
          </p:nvSpPr>
          <p:spPr>
            <a:xfrm>
              <a:off x="200175" y="631595"/>
              <a:ext cx="252265" cy="252265"/>
            </a:xfrm>
            <a:custGeom>
              <a:rect b="b" l="l" r="r" t="t"/>
              <a:pathLst>
                <a:path extrusionOk="0" fill="none" h="3483" w="3483">
                  <a:moveTo>
                    <a:pt x="3482" y="3482"/>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0"/>
            <p:cNvSpPr/>
            <p:nvPr/>
          </p:nvSpPr>
          <p:spPr>
            <a:xfrm>
              <a:off x="200175" y="421119"/>
              <a:ext cx="456221" cy="456293"/>
            </a:xfrm>
            <a:custGeom>
              <a:rect b="b" l="l" r="r" t="t"/>
              <a:pathLst>
                <a:path extrusionOk="0" fill="none" h="6300" w="6299">
                  <a:moveTo>
                    <a:pt x="6299" y="6300"/>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0"/>
            <p:cNvSpPr/>
            <p:nvPr/>
          </p:nvSpPr>
          <p:spPr>
            <a:xfrm>
              <a:off x="217847" y="228388"/>
              <a:ext cx="649023" cy="649023"/>
            </a:xfrm>
            <a:custGeom>
              <a:rect b="b" l="l" r="r" t="t"/>
              <a:pathLst>
                <a:path extrusionOk="0" fill="none" h="8961" w="8961">
                  <a:moveTo>
                    <a:pt x="8960" y="8961"/>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41" name="Shape 2041"/>
        <p:cNvGrpSpPr/>
        <p:nvPr/>
      </p:nvGrpSpPr>
      <p:grpSpPr>
        <a:xfrm>
          <a:off x="0" y="0"/>
          <a:ext cx="0" cy="0"/>
          <a:chOff x="0" y="0"/>
          <a:chExt cx="0" cy="0"/>
        </a:xfrm>
      </p:grpSpPr>
      <p:sp>
        <p:nvSpPr>
          <p:cNvPr id="2042" name="Google Shape;2042;p76"/>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sp>
        <p:nvSpPr>
          <p:cNvPr id="2043" name="Google Shape;2043;p7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044" name="Google Shape;2044;p76"/>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2045" name="Google Shape;2045;p7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046" name="Google Shape;2046;p7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047" name="Google Shape;2047;p7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048" name="Google Shape;2048;p7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049" name="Google Shape;2049;p76"/>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2050" name="Google Shape;2050;p76"/>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2051" name="Google Shape;2051;p76"/>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2052" name="Google Shape;2052;p76"/>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2053" name="Google Shape;2053;p7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57" name="Shape 2057"/>
        <p:cNvGrpSpPr/>
        <p:nvPr/>
      </p:nvGrpSpPr>
      <p:grpSpPr>
        <a:xfrm>
          <a:off x="0" y="0"/>
          <a:ext cx="0" cy="0"/>
          <a:chOff x="0" y="0"/>
          <a:chExt cx="0" cy="0"/>
        </a:xfrm>
      </p:grpSpPr>
      <p:sp>
        <p:nvSpPr>
          <p:cNvPr id="2058" name="Google Shape;2058;p77"/>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2059" name="Google Shape;2059;p77"/>
          <p:cNvGrpSpPr/>
          <p:nvPr/>
        </p:nvGrpSpPr>
        <p:grpSpPr>
          <a:xfrm>
            <a:off x="5156078" y="3085736"/>
            <a:ext cx="474294" cy="551291"/>
            <a:chOff x="4727025" y="1332775"/>
            <a:chExt cx="59900" cy="69625"/>
          </a:xfrm>
        </p:grpSpPr>
        <p:sp>
          <p:nvSpPr>
            <p:cNvPr id="2060" name="Google Shape;2060;p7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 name="Google Shape;2062;p77"/>
          <p:cNvGrpSpPr/>
          <p:nvPr/>
        </p:nvGrpSpPr>
        <p:grpSpPr>
          <a:xfrm>
            <a:off x="5769734" y="2314340"/>
            <a:ext cx="555653" cy="557031"/>
            <a:chOff x="4820425" y="1329900"/>
            <a:chExt cx="70175" cy="70350"/>
          </a:xfrm>
        </p:grpSpPr>
        <p:sp>
          <p:nvSpPr>
            <p:cNvPr id="2063" name="Google Shape;2063;p7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 name="Google Shape;2067;p77"/>
          <p:cNvGrpSpPr/>
          <p:nvPr/>
        </p:nvGrpSpPr>
        <p:grpSpPr>
          <a:xfrm>
            <a:off x="6396103" y="2318845"/>
            <a:ext cx="582574" cy="533871"/>
            <a:chOff x="4903200" y="1331525"/>
            <a:chExt cx="73575" cy="67425"/>
          </a:xfrm>
        </p:grpSpPr>
        <p:sp>
          <p:nvSpPr>
            <p:cNvPr id="2068" name="Google Shape;2068;p7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 name="Google Shape;2070;p77"/>
          <p:cNvGrpSpPr/>
          <p:nvPr/>
        </p:nvGrpSpPr>
        <p:grpSpPr>
          <a:xfrm>
            <a:off x="5755581" y="3078709"/>
            <a:ext cx="583960" cy="565345"/>
            <a:chOff x="4815575" y="1416800"/>
            <a:chExt cx="73750" cy="71400"/>
          </a:xfrm>
        </p:grpSpPr>
        <p:sp>
          <p:nvSpPr>
            <p:cNvPr id="2071" name="Google Shape;2071;p7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 name="Google Shape;2074;p77"/>
          <p:cNvGrpSpPr/>
          <p:nvPr/>
        </p:nvGrpSpPr>
        <p:grpSpPr>
          <a:xfrm>
            <a:off x="6390362" y="3108896"/>
            <a:ext cx="589898" cy="504970"/>
            <a:chOff x="4902475" y="1418875"/>
            <a:chExt cx="74500" cy="63775"/>
          </a:xfrm>
        </p:grpSpPr>
        <p:sp>
          <p:nvSpPr>
            <p:cNvPr id="2075" name="Google Shape;2075;p7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77"/>
          <p:cNvGrpSpPr/>
          <p:nvPr/>
        </p:nvGrpSpPr>
        <p:grpSpPr>
          <a:xfrm>
            <a:off x="5765577" y="3826000"/>
            <a:ext cx="563967" cy="567127"/>
            <a:chOff x="4818100" y="1507675"/>
            <a:chExt cx="71225" cy="71625"/>
          </a:xfrm>
        </p:grpSpPr>
        <p:sp>
          <p:nvSpPr>
            <p:cNvPr id="2078" name="Google Shape;2078;p7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77"/>
          <p:cNvGrpSpPr/>
          <p:nvPr/>
        </p:nvGrpSpPr>
        <p:grpSpPr>
          <a:xfrm>
            <a:off x="5079075" y="3829461"/>
            <a:ext cx="628301" cy="588505"/>
            <a:chOff x="4721450" y="1509475"/>
            <a:chExt cx="79350" cy="74325"/>
          </a:xfrm>
        </p:grpSpPr>
        <p:sp>
          <p:nvSpPr>
            <p:cNvPr id="2083" name="Google Shape;2083;p7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 name="Google Shape;2087;p77"/>
          <p:cNvGrpSpPr/>
          <p:nvPr/>
        </p:nvGrpSpPr>
        <p:grpSpPr>
          <a:xfrm>
            <a:off x="6424608" y="3814027"/>
            <a:ext cx="557038" cy="562772"/>
            <a:chOff x="4906800" y="1507500"/>
            <a:chExt cx="70350" cy="71075"/>
          </a:xfrm>
        </p:grpSpPr>
        <p:sp>
          <p:nvSpPr>
            <p:cNvPr id="2088" name="Google Shape;2088;p7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 name="Google Shape;2093;p77"/>
          <p:cNvGrpSpPr/>
          <p:nvPr/>
        </p:nvGrpSpPr>
        <p:grpSpPr>
          <a:xfrm>
            <a:off x="4462216" y="2340963"/>
            <a:ext cx="517934" cy="517934"/>
            <a:chOff x="3736598" y="2170606"/>
            <a:chExt cx="404889" cy="404889"/>
          </a:xfrm>
        </p:grpSpPr>
        <p:sp>
          <p:nvSpPr>
            <p:cNvPr id="2094" name="Google Shape;2094;p7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77"/>
          <p:cNvGrpSpPr/>
          <p:nvPr/>
        </p:nvGrpSpPr>
        <p:grpSpPr>
          <a:xfrm>
            <a:off x="3729277" y="2341061"/>
            <a:ext cx="586986" cy="517740"/>
            <a:chOff x="3161917" y="2170682"/>
            <a:chExt cx="458870" cy="404737"/>
          </a:xfrm>
        </p:grpSpPr>
        <p:sp>
          <p:nvSpPr>
            <p:cNvPr id="2099" name="Google Shape;2099;p7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2" name="Google Shape;2102;p77"/>
          <p:cNvGrpSpPr/>
          <p:nvPr/>
        </p:nvGrpSpPr>
        <p:grpSpPr>
          <a:xfrm>
            <a:off x="3752299" y="3102400"/>
            <a:ext cx="540943" cy="517963"/>
            <a:chOff x="3179914" y="2889488"/>
            <a:chExt cx="422876" cy="404911"/>
          </a:xfrm>
        </p:grpSpPr>
        <p:sp>
          <p:nvSpPr>
            <p:cNvPr id="2103" name="Google Shape;2103;p7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77"/>
          <p:cNvGrpSpPr/>
          <p:nvPr/>
        </p:nvGrpSpPr>
        <p:grpSpPr>
          <a:xfrm>
            <a:off x="4453093" y="3102358"/>
            <a:ext cx="536180" cy="518047"/>
            <a:chOff x="3729467" y="2889422"/>
            <a:chExt cx="419153" cy="404977"/>
          </a:xfrm>
        </p:grpSpPr>
        <p:sp>
          <p:nvSpPr>
            <p:cNvPr id="2110" name="Google Shape;2110;p7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77"/>
          <p:cNvGrpSpPr/>
          <p:nvPr/>
        </p:nvGrpSpPr>
        <p:grpSpPr>
          <a:xfrm>
            <a:off x="1990126" y="3445787"/>
            <a:ext cx="965351" cy="134611"/>
            <a:chOff x="4411970" y="2962952"/>
            <a:chExt cx="706544" cy="104212"/>
          </a:xfrm>
        </p:grpSpPr>
        <p:sp>
          <p:nvSpPr>
            <p:cNvPr id="2118" name="Google Shape;2118;p7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 name="Google Shape;2122;p77"/>
          <p:cNvGrpSpPr/>
          <p:nvPr/>
        </p:nvGrpSpPr>
        <p:grpSpPr>
          <a:xfrm>
            <a:off x="1990126" y="3041077"/>
            <a:ext cx="960158" cy="289172"/>
            <a:chOff x="4411970" y="2726085"/>
            <a:chExt cx="643107" cy="193659"/>
          </a:xfrm>
        </p:grpSpPr>
        <p:sp>
          <p:nvSpPr>
            <p:cNvPr id="2123" name="Google Shape;2123;p7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77"/>
          <p:cNvGrpSpPr/>
          <p:nvPr/>
        </p:nvGrpSpPr>
        <p:grpSpPr>
          <a:xfrm>
            <a:off x="998624" y="3295400"/>
            <a:ext cx="811503" cy="252584"/>
            <a:chOff x="4411970" y="4340222"/>
            <a:chExt cx="779467" cy="242683"/>
          </a:xfrm>
        </p:grpSpPr>
        <p:sp>
          <p:nvSpPr>
            <p:cNvPr id="2127" name="Google Shape;2127;p7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77"/>
          <p:cNvGrpSpPr/>
          <p:nvPr/>
        </p:nvGrpSpPr>
        <p:grpSpPr>
          <a:xfrm>
            <a:off x="1990126" y="2709308"/>
            <a:ext cx="965160" cy="216230"/>
            <a:chOff x="4411970" y="2468674"/>
            <a:chExt cx="747317" cy="167425"/>
          </a:xfrm>
        </p:grpSpPr>
        <p:sp>
          <p:nvSpPr>
            <p:cNvPr id="2131" name="Google Shape;2131;p7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3" name="Google Shape;2133;p77"/>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4" name="Google Shape;2134;p77"/>
          <p:cNvGrpSpPr/>
          <p:nvPr/>
        </p:nvGrpSpPr>
        <p:grpSpPr>
          <a:xfrm>
            <a:off x="997692" y="2334687"/>
            <a:ext cx="1959041" cy="208784"/>
            <a:chOff x="6336019" y="3733725"/>
            <a:chExt cx="2566206" cy="351310"/>
          </a:xfrm>
        </p:grpSpPr>
        <p:sp>
          <p:nvSpPr>
            <p:cNvPr id="2135" name="Google Shape;2135;p77"/>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7"/>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7"/>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7"/>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 name="Google Shape;2139;p77"/>
          <p:cNvGrpSpPr/>
          <p:nvPr/>
        </p:nvGrpSpPr>
        <p:grpSpPr>
          <a:xfrm>
            <a:off x="1990126" y="3950602"/>
            <a:ext cx="946551" cy="153200"/>
            <a:chOff x="4404545" y="3301592"/>
            <a:chExt cx="782403" cy="129272"/>
          </a:xfrm>
        </p:grpSpPr>
        <p:sp>
          <p:nvSpPr>
            <p:cNvPr id="2140" name="Google Shape;2140;p7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7"/>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2" name="Google Shape;2142;p77"/>
          <p:cNvGrpSpPr/>
          <p:nvPr/>
        </p:nvGrpSpPr>
        <p:grpSpPr>
          <a:xfrm>
            <a:off x="1990126" y="3695937"/>
            <a:ext cx="962257" cy="139127"/>
            <a:chOff x="4411970" y="3131459"/>
            <a:chExt cx="710520" cy="117397"/>
          </a:xfrm>
        </p:grpSpPr>
        <p:sp>
          <p:nvSpPr>
            <p:cNvPr id="2143" name="Google Shape;2143;p7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145" name="Google Shape;2145;p77"/>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6" name="Google Shape;2146;p77"/>
          <p:cNvGrpSpPr/>
          <p:nvPr/>
        </p:nvGrpSpPr>
        <p:grpSpPr>
          <a:xfrm>
            <a:off x="990271" y="3621603"/>
            <a:ext cx="823838" cy="458988"/>
            <a:chOff x="4411970" y="1801825"/>
            <a:chExt cx="734586" cy="409262"/>
          </a:xfrm>
        </p:grpSpPr>
        <p:sp>
          <p:nvSpPr>
            <p:cNvPr id="2147" name="Google Shape;2147;p7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 name="Google Shape;2149;p77"/>
          <p:cNvGrpSpPr/>
          <p:nvPr/>
        </p:nvGrpSpPr>
        <p:grpSpPr>
          <a:xfrm>
            <a:off x="3095243" y="2339173"/>
            <a:ext cx="521514" cy="521514"/>
            <a:chOff x="5681300" y="2527788"/>
            <a:chExt cx="805800" cy="805800"/>
          </a:xfrm>
        </p:grpSpPr>
        <p:sp>
          <p:nvSpPr>
            <p:cNvPr id="2150" name="Google Shape;2150;p77"/>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2" name="Google Shape;2152;p77"/>
          <p:cNvGrpSpPr/>
          <p:nvPr/>
        </p:nvGrpSpPr>
        <p:grpSpPr>
          <a:xfrm>
            <a:off x="3089483" y="3094865"/>
            <a:ext cx="533033" cy="533033"/>
            <a:chOff x="4049800" y="640400"/>
            <a:chExt cx="858900" cy="858900"/>
          </a:xfrm>
        </p:grpSpPr>
        <p:sp>
          <p:nvSpPr>
            <p:cNvPr id="2153" name="Google Shape;2153;p77"/>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7"/>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77"/>
          <p:cNvGrpSpPr/>
          <p:nvPr/>
        </p:nvGrpSpPr>
        <p:grpSpPr>
          <a:xfrm>
            <a:off x="3014966" y="3772543"/>
            <a:ext cx="682068" cy="682068"/>
            <a:chOff x="5080188" y="927900"/>
            <a:chExt cx="961200" cy="961200"/>
          </a:xfrm>
        </p:grpSpPr>
        <p:sp>
          <p:nvSpPr>
            <p:cNvPr id="2156" name="Google Shape;2156;p77"/>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7"/>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7"/>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7"/>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4" name="Google Shape;2164;p77"/>
          <p:cNvGrpSpPr/>
          <p:nvPr/>
        </p:nvGrpSpPr>
        <p:grpSpPr>
          <a:xfrm>
            <a:off x="4478465" y="3869234"/>
            <a:ext cx="505650" cy="504006"/>
            <a:chOff x="6039282" y="1042577"/>
            <a:chExt cx="734315" cy="731929"/>
          </a:xfrm>
        </p:grpSpPr>
        <p:sp>
          <p:nvSpPr>
            <p:cNvPr id="2165" name="Google Shape;2165;p7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 name="Google Shape;2186;p77"/>
          <p:cNvGrpSpPr/>
          <p:nvPr/>
        </p:nvGrpSpPr>
        <p:grpSpPr>
          <a:xfrm>
            <a:off x="5091067" y="2298862"/>
            <a:ext cx="567744" cy="602136"/>
            <a:chOff x="1825800" y="1651625"/>
            <a:chExt cx="539989" cy="571775"/>
          </a:xfrm>
        </p:grpSpPr>
        <p:sp>
          <p:nvSpPr>
            <p:cNvPr id="2187" name="Google Shape;2187;p77"/>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7"/>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7"/>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 name="Google Shape;2191;p77"/>
          <p:cNvGrpSpPr/>
          <p:nvPr/>
        </p:nvGrpSpPr>
        <p:grpSpPr>
          <a:xfrm>
            <a:off x="3765995" y="3855579"/>
            <a:ext cx="508123" cy="507955"/>
            <a:chOff x="1897577" y="2802432"/>
            <a:chExt cx="492176" cy="492014"/>
          </a:xfrm>
        </p:grpSpPr>
        <p:sp>
          <p:nvSpPr>
            <p:cNvPr id="2192" name="Google Shape;2192;p7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7"/>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7"/>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4" name="Google Shape;2204;p77"/>
          <p:cNvGrpSpPr/>
          <p:nvPr/>
        </p:nvGrpSpPr>
        <p:grpSpPr>
          <a:xfrm>
            <a:off x="997525" y="4169123"/>
            <a:ext cx="809227" cy="200842"/>
            <a:chOff x="2013045" y="4813233"/>
            <a:chExt cx="921986" cy="228854"/>
          </a:xfrm>
        </p:grpSpPr>
        <p:sp>
          <p:nvSpPr>
            <p:cNvPr id="2205" name="Google Shape;2205;p77"/>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7"/>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 name="Google Shape;2207;p77"/>
          <p:cNvGrpSpPr/>
          <p:nvPr/>
        </p:nvGrpSpPr>
        <p:grpSpPr>
          <a:xfrm>
            <a:off x="1005985" y="2656004"/>
            <a:ext cx="792421" cy="269941"/>
            <a:chOff x="1046767" y="4756633"/>
            <a:chExt cx="859646" cy="292841"/>
          </a:xfrm>
        </p:grpSpPr>
        <p:sp>
          <p:nvSpPr>
            <p:cNvPr id="2208" name="Google Shape;2208;p77"/>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7"/>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7"/>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1" name="Google Shape;2211;p7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5" name="Google Shape;2215;p77"/>
          <p:cNvGrpSpPr/>
          <p:nvPr/>
        </p:nvGrpSpPr>
        <p:grpSpPr>
          <a:xfrm>
            <a:off x="7141841" y="2550562"/>
            <a:ext cx="166473" cy="141497"/>
            <a:chOff x="4660325" y="1866850"/>
            <a:chExt cx="68350" cy="58100"/>
          </a:xfrm>
        </p:grpSpPr>
        <p:sp>
          <p:nvSpPr>
            <p:cNvPr id="2216" name="Google Shape;2216;p7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8" name="Google Shape;2218;p77"/>
          <p:cNvGrpSpPr/>
          <p:nvPr/>
        </p:nvGrpSpPr>
        <p:grpSpPr>
          <a:xfrm>
            <a:off x="7451186" y="2576286"/>
            <a:ext cx="162515" cy="90049"/>
            <a:chOff x="4791775" y="1877500"/>
            <a:chExt cx="66725" cy="36975"/>
          </a:xfrm>
        </p:grpSpPr>
        <p:sp>
          <p:nvSpPr>
            <p:cNvPr id="2219" name="Google Shape;2219;p7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 name="Google Shape;2221;p77"/>
          <p:cNvGrpSpPr/>
          <p:nvPr/>
        </p:nvGrpSpPr>
        <p:grpSpPr>
          <a:xfrm>
            <a:off x="7772899" y="2576286"/>
            <a:ext cx="144979" cy="90049"/>
            <a:chOff x="4923925" y="1877500"/>
            <a:chExt cx="59525" cy="36975"/>
          </a:xfrm>
        </p:grpSpPr>
        <p:sp>
          <p:nvSpPr>
            <p:cNvPr id="2222" name="Google Shape;2222;p7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4" name="Google Shape;2224;p77"/>
          <p:cNvGrpSpPr/>
          <p:nvPr/>
        </p:nvGrpSpPr>
        <p:grpSpPr>
          <a:xfrm>
            <a:off x="8067390" y="2558477"/>
            <a:ext cx="141447" cy="125667"/>
            <a:chOff x="5058450" y="1870100"/>
            <a:chExt cx="58075" cy="51600"/>
          </a:xfrm>
        </p:grpSpPr>
        <p:sp>
          <p:nvSpPr>
            <p:cNvPr id="2225" name="Google Shape;2225;p7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7" name="Google Shape;2227;p77"/>
          <p:cNvGrpSpPr/>
          <p:nvPr/>
        </p:nvGrpSpPr>
        <p:grpSpPr>
          <a:xfrm>
            <a:off x="7481905" y="2980885"/>
            <a:ext cx="101077" cy="107645"/>
            <a:chOff x="4811425" y="2065025"/>
            <a:chExt cx="41500" cy="44200"/>
          </a:xfrm>
        </p:grpSpPr>
        <p:sp>
          <p:nvSpPr>
            <p:cNvPr id="2228" name="Google Shape;2228;p7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0" name="Google Shape;2230;p77"/>
          <p:cNvGrpSpPr/>
          <p:nvPr/>
        </p:nvGrpSpPr>
        <p:grpSpPr>
          <a:xfrm>
            <a:off x="7774342" y="2981098"/>
            <a:ext cx="120867" cy="107218"/>
            <a:chOff x="4929875" y="2065025"/>
            <a:chExt cx="49625" cy="44025"/>
          </a:xfrm>
        </p:grpSpPr>
        <p:sp>
          <p:nvSpPr>
            <p:cNvPr id="2231" name="Google Shape;2231;p7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3" name="Google Shape;2233;p77"/>
          <p:cNvGrpSpPr/>
          <p:nvPr/>
        </p:nvGrpSpPr>
        <p:grpSpPr>
          <a:xfrm>
            <a:off x="8103011" y="2984112"/>
            <a:ext cx="70206" cy="101191"/>
            <a:chOff x="5083925" y="2066350"/>
            <a:chExt cx="28825" cy="41550"/>
          </a:xfrm>
        </p:grpSpPr>
        <p:sp>
          <p:nvSpPr>
            <p:cNvPr id="2234" name="Google Shape;2234;p7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6" name="Google Shape;2236;p77"/>
          <p:cNvGrpSpPr/>
          <p:nvPr/>
        </p:nvGrpSpPr>
        <p:grpSpPr>
          <a:xfrm>
            <a:off x="7134565" y="2999759"/>
            <a:ext cx="181026" cy="69896"/>
            <a:chOff x="4659775" y="2072775"/>
            <a:chExt cx="74325" cy="28700"/>
          </a:xfrm>
        </p:grpSpPr>
        <p:sp>
          <p:nvSpPr>
            <p:cNvPr id="2237" name="Google Shape;2237;p7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0" name="Google Shape;2240;p77"/>
          <p:cNvGrpSpPr/>
          <p:nvPr/>
        </p:nvGrpSpPr>
        <p:grpSpPr>
          <a:xfrm>
            <a:off x="8054421" y="2790324"/>
            <a:ext cx="167387" cy="89197"/>
            <a:chOff x="4662475" y="1976500"/>
            <a:chExt cx="68725" cy="36625"/>
          </a:xfrm>
        </p:grpSpPr>
        <p:sp>
          <p:nvSpPr>
            <p:cNvPr id="2241" name="Google Shape;2241;p7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4" name="Google Shape;2244;p77"/>
          <p:cNvGrpSpPr/>
          <p:nvPr/>
        </p:nvGrpSpPr>
        <p:grpSpPr>
          <a:xfrm>
            <a:off x="7751326" y="2793764"/>
            <a:ext cx="166899" cy="82317"/>
            <a:chOff x="4920150" y="1977875"/>
            <a:chExt cx="68525" cy="33800"/>
          </a:xfrm>
        </p:grpSpPr>
        <p:sp>
          <p:nvSpPr>
            <p:cNvPr id="2245" name="Google Shape;2245;p7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 name="Google Shape;2248;p77"/>
          <p:cNvGrpSpPr/>
          <p:nvPr/>
        </p:nvGrpSpPr>
        <p:grpSpPr>
          <a:xfrm>
            <a:off x="7162483" y="3197682"/>
            <a:ext cx="125190" cy="127859"/>
            <a:chOff x="4676550" y="2160575"/>
            <a:chExt cx="51400" cy="52500"/>
          </a:xfrm>
        </p:grpSpPr>
        <p:sp>
          <p:nvSpPr>
            <p:cNvPr id="2249" name="Google Shape;2249;p7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2" name="Google Shape;2252;p77"/>
          <p:cNvGrpSpPr/>
          <p:nvPr/>
        </p:nvGrpSpPr>
        <p:grpSpPr>
          <a:xfrm>
            <a:off x="7459741" y="3204714"/>
            <a:ext cx="145405" cy="113794"/>
            <a:chOff x="4768325" y="2163475"/>
            <a:chExt cx="59700" cy="46725"/>
          </a:xfrm>
        </p:grpSpPr>
        <p:sp>
          <p:nvSpPr>
            <p:cNvPr id="2253" name="Google Shape;2253;p7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5" name="Google Shape;2255;p7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1" name="Google Shape;2261;p77"/>
          <p:cNvGrpSpPr/>
          <p:nvPr/>
        </p:nvGrpSpPr>
        <p:grpSpPr>
          <a:xfrm>
            <a:off x="7476059" y="3459808"/>
            <a:ext cx="112768" cy="106853"/>
            <a:chOff x="4768575" y="2253950"/>
            <a:chExt cx="46300" cy="43875"/>
          </a:xfrm>
        </p:grpSpPr>
        <p:sp>
          <p:nvSpPr>
            <p:cNvPr id="2262" name="Google Shape;2262;p7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4" name="Google Shape;2264;p77"/>
          <p:cNvGrpSpPr/>
          <p:nvPr/>
        </p:nvGrpSpPr>
        <p:grpSpPr>
          <a:xfrm>
            <a:off x="7775682" y="3948834"/>
            <a:ext cx="118187" cy="146246"/>
            <a:chOff x="4960900" y="2433225"/>
            <a:chExt cx="48525" cy="60050"/>
          </a:xfrm>
        </p:grpSpPr>
        <p:sp>
          <p:nvSpPr>
            <p:cNvPr id="2265" name="Google Shape;2265;p7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7" name="Google Shape;2267;p77"/>
          <p:cNvGrpSpPr/>
          <p:nvPr/>
        </p:nvGrpSpPr>
        <p:grpSpPr>
          <a:xfrm>
            <a:off x="7464247" y="4212895"/>
            <a:ext cx="136394" cy="143810"/>
            <a:chOff x="4854075" y="2527625"/>
            <a:chExt cx="56000" cy="59050"/>
          </a:xfrm>
        </p:grpSpPr>
        <p:sp>
          <p:nvSpPr>
            <p:cNvPr id="2268" name="Google Shape;2268;p7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0" name="Google Shape;2270;p7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3" name="Google Shape;2273;p77"/>
          <p:cNvGrpSpPr/>
          <p:nvPr/>
        </p:nvGrpSpPr>
        <p:grpSpPr>
          <a:xfrm>
            <a:off x="8088458" y="3676639"/>
            <a:ext cx="99312" cy="160797"/>
            <a:chOff x="5059700" y="2334775"/>
            <a:chExt cx="40775" cy="66025"/>
          </a:xfrm>
        </p:grpSpPr>
        <p:sp>
          <p:nvSpPr>
            <p:cNvPr id="2274" name="Google Shape;2274;p7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 name="Google Shape;2283;p77"/>
          <p:cNvGrpSpPr/>
          <p:nvPr/>
        </p:nvGrpSpPr>
        <p:grpSpPr>
          <a:xfrm>
            <a:off x="8045622" y="3941771"/>
            <a:ext cx="184984" cy="160371"/>
            <a:chOff x="5037700" y="2430325"/>
            <a:chExt cx="75950" cy="65850"/>
          </a:xfrm>
        </p:grpSpPr>
        <p:sp>
          <p:nvSpPr>
            <p:cNvPr id="2284" name="Google Shape;2284;p7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6" name="Google Shape;2286;p77"/>
          <p:cNvGrpSpPr/>
          <p:nvPr/>
        </p:nvGrpSpPr>
        <p:grpSpPr>
          <a:xfrm>
            <a:off x="7465128" y="3708223"/>
            <a:ext cx="173014" cy="97629"/>
            <a:chOff x="4756975" y="2341800"/>
            <a:chExt cx="91975" cy="51925"/>
          </a:xfrm>
        </p:grpSpPr>
        <p:sp>
          <p:nvSpPr>
            <p:cNvPr id="2287" name="Google Shape;2287;p7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7" name="Google Shape;2307;p77"/>
          <p:cNvGrpSpPr/>
          <p:nvPr/>
        </p:nvGrpSpPr>
        <p:grpSpPr>
          <a:xfrm>
            <a:off x="7732065" y="4196920"/>
            <a:ext cx="212497" cy="175761"/>
            <a:chOff x="4943575" y="2516350"/>
            <a:chExt cx="98675" cy="81700"/>
          </a:xfrm>
        </p:grpSpPr>
        <p:sp>
          <p:nvSpPr>
            <p:cNvPr id="2308" name="Google Shape;2308;p7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6" name="Google Shape;2386;p7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7"/>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7"/>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4" name="Shape 2394"/>
        <p:cNvGrpSpPr/>
        <p:nvPr/>
      </p:nvGrpSpPr>
      <p:grpSpPr>
        <a:xfrm>
          <a:off x="0" y="0"/>
          <a:ext cx="0" cy="0"/>
          <a:chOff x="0" y="0"/>
          <a:chExt cx="0" cy="0"/>
        </a:xfrm>
      </p:grpSpPr>
      <p:grpSp>
        <p:nvGrpSpPr>
          <p:cNvPr id="2395" name="Google Shape;2395;p78"/>
          <p:cNvGrpSpPr/>
          <p:nvPr/>
        </p:nvGrpSpPr>
        <p:grpSpPr>
          <a:xfrm>
            <a:off x="6647587" y="3567393"/>
            <a:ext cx="560636" cy="516497"/>
            <a:chOff x="6652051" y="3714143"/>
            <a:chExt cx="560636" cy="516497"/>
          </a:xfrm>
        </p:grpSpPr>
        <p:grpSp>
          <p:nvGrpSpPr>
            <p:cNvPr id="2396" name="Google Shape;2396;p78"/>
            <p:cNvGrpSpPr/>
            <p:nvPr/>
          </p:nvGrpSpPr>
          <p:grpSpPr>
            <a:xfrm>
              <a:off x="6669657" y="3716715"/>
              <a:ext cx="466768" cy="464314"/>
              <a:chOff x="3139766" y="765669"/>
              <a:chExt cx="886380" cy="881888"/>
            </a:xfrm>
          </p:grpSpPr>
          <p:grpSp>
            <p:nvGrpSpPr>
              <p:cNvPr id="2397" name="Google Shape;2397;p78"/>
              <p:cNvGrpSpPr/>
              <p:nvPr/>
            </p:nvGrpSpPr>
            <p:grpSpPr>
              <a:xfrm>
                <a:off x="3139766" y="765669"/>
                <a:ext cx="886380" cy="881888"/>
                <a:chOff x="3139766" y="765669"/>
                <a:chExt cx="886380" cy="881888"/>
              </a:xfrm>
            </p:grpSpPr>
            <p:sp>
              <p:nvSpPr>
                <p:cNvPr id="2398" name="Google Shape;2398;p78"/>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8"/>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8"/>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8"/>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8"/>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8"/>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8"/>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8"/>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8"/>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7" name="Google Shape;2407;p78"/>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8"/>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8"/>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8"/>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1" name="Google Shape;2411;p78"/>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2" name="Google Shape;2412;p78"/>
          <p:cNvGrpSpPr/>
          <p:nvPr/>
        </p:nvGrpSpPr>
        <p:grpSpPr>
          <a:xfrm>
            <a:off x="7646296" y="3047976"/>
            <a:ext cx="104231" cy="320340"/>
            <a:chOff x="7564426" y="3224343"/>
            <a:chExt cx="119985" cy="368801"/>
          </a:xfrm>
        </p:grpSpPr>
        <p:sp>
          <p:nvSpPr>
            <p:cNvPr id="2413" name="Google Shape;2413;p7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5" name="Google Shape;2415;p78"/>
          <p:cNvGrpSpPr/>
          <p:nvPr/>
        </p:nvGrpSpPr>
        <p:grpSpPr>
          <a:xfrm>
            <a:off x="7345785" y="3042077"/>
            <a:ext cx="189489" cy="332132"/>
            <a:chOff x="8370831" y="3202002"/>
            <a:chExt cx="218129" cy="382376"/>
          </a:xfrm>
        </p:grpSpPr>
        <p:sp>
          <p:nvSpPr>
            <p:cNvPr id="2416" name="Google Shape;2416;p7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8" name="Google Shape;2418;p78"/>
          <p:cNvGrpSpPr/>
          <p:nvPr/>
        </p:nvGrpSpPr>
        <p:grpSpPr>
          <a:xfrm>
            <a:off x="8069174" y="3453209"/>
            <a:ext cx="309429" cy="267000"/>
            <a:chOff x="6742064" y="3750480"/>
            <a:chExt cx="399315" cy="344560"/>
          </a:xfrm>
        </p:grpSpPr>
        <p:sp>
          <p:nvSpPr>
            <p:cNvPr id="2419" name="Google Shape;2419;p7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1" name="Google Shape;2421;p78"/>
          <p:cNvGrpSpPr/>
          <p:nvPr/>
        </p:nvGrpSpPr>
        <p:grpSpPr>
          <a:xfrm>
            <a:off x="7608193" y="3804257"/>
            <a:ext cx="180437" cy="281608"/>
            <a:chOff x="7248525" y="3739696"/>
            <a:chExt cx="230531" cy="359790"/>
          </a:xfrm>
        </p:grpSpPr>
        <p:sp>
          <p:nvSpPr>
            <p:cNvPr id="2422" name="Google Shape;2422;p7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4" name="Google Shape;2424;p78"/>
          <p:cNvGrpSpPr/>
          <p:nvPr/>
        </p:nvGrpSpPr>
        <p:grpSpPr>
          <a:xfrm>
            <a:off x="7854113" y="3447481"/>
            <a:ext cx="162896" cy="278710"/>
            <a:chOff x="7601242" y="3729267"/>
            <a:chExt cx="222566" cy="380803"/>
          </a:xfrm>
        </p:grpSpPr>
        <p:sp>
          <p:nvSpPr>
            <p:cNvPr id="2425" name="Google Shape;2425;p7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7" name="Google Shape;2427;p78"/>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8" name="Google Shape;2428;p78"/>
          <p:cNvGrpSpPr/>
          <p:nvPr/>
        </p:nvGrpSpPr>
        <p:grpSpPr>
          <a:xfrm>
            <a:off x="7343758" y="3448622"/>
            <a:ext cx="193543" cy="275990"/>
            <a:chOff x="8304647" y="3738687"/>
            <a:chExt cx="225076" cy="320956"/>
          </a:xfrm>
        </p:grpSpPr>
        <p:sp>
          <p:nvSpPr>
            <p:cNvPr id="2429" name="Google Shape;2429;p78"/>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 name="Google Shape;2432;p78"/>
          <p:cNvGrpSpPr/>
          <p:nvPr/>
        </p:nvGrpSpPr>
        <p:grpSpPr>
          <a:xfrm>
            <a:off x="7616251" y="3448622"/>
            <a:ext cx="178492" cy="275990"/>
            <a:chOff x="8615101" y="3738687"/>
            <a:chExt cx="207573" cy="320956"/>
          </a:xfrm>
        </p:grpSpPr>
        <p:sp>
          <p:nvSpPr>
            <p:cNvPr id="2433" name="Google Shape;2433;p78"/>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6" name="Google Shape;2436;p78"/>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7" name="Google Shape;2437;p78"/>
          <p:cNvGrpSpPr/>
          <p:nvPr/>
        </p:nvGrpSpPr>
        <p:grpSpPr>
          <a:xfrm>
            <a:off x="7841782" y="3851282"/>
            <a:ext cx="187557" cy="187557"/>
            <a:chOff x="8565775" y="671075"/>
            <a:chExt cx="441000" cy="441000"/>
          </a:xfrm>
        </p:grpSpPr>
        <p:sp>
          <p:nvSpPr>
            <p:cNvPr id="2438" name="Google Shape;2438;p78"/>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8"/>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0" name="Google Shape;2440;p78"/>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8"/>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2" name="Google Shape;2442;p78"/>
          <p:cNvGrpSpPr/>
          <p:nvPr/>
        </p:nvGrpSpPr>
        <p:grpSpPr>
          <a:xfrm>
            <a:off x="5996254" y="2923808"/>
            <a:ext cx="587865" cy="517731"/>
            <a:chOff x="6000718" y="3070557"/>
            <a:chExt cx="587865" cy="517731"/>
          </a:xfrm>
        </p:grpSpPr>
        <p:sp>
          <p:nvSpPr>
            <p:cNvPr id="2443" name="Google Shape;2443;p78"/>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8"/>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8"/>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8"/>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8"/>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8"/>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8"/>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8"/>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8"/>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8"/>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3" name="Google Shape;2453;p78"/>
          <p:cNvGrpSpPr/>
          <p:nvPr/>
        </p:nvGrpSpPr>
        <p:grpSpPr>
          <a:xfrm>
            <a:off x="6011059" y="3567468"/>
            <a:ext cx="557665" cy="516387"/>
            <a:chOff x="6015523" y="3714217"/>
            <a:chExt cx="557665" cy="516387"/>
          </a:xfrm>
        </p:grpSpPr>
        <p:grpSp>
          <p:nvGrpSpPr>
            <p:cNvPr id="2454" name="Google Shape;2454;p78"/>
            <p:cNvGrpSpPr/>
            <p:nvPr/>
          </p:nvGrpSpPr>
          <p:grpSpPr>
            <a:xfrm>
              <a:off x="6036094" y="3716980"/>
              <a:ext cx="529822" cy="510480"/>
              <a:chOff x="3148311" y="-545634"/>
              <a:chExt cx="1006118" cy="969572"/>
            </a:xfrm>
          </p:grpSpPr>
          <p:sp>
            <p:nvSpPr>
              <p:cNvPr id="2455" name="Google Shape;2455;p78"/>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8"/>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8"/>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8"/>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8"/>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8"/>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8"/>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8"/>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8"/>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8"/>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5" name="Google Shape;2465;p78"/>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6" name="Google Shape;2466;p78"/>
          <p:cNvGrpSpPr/>
          <p:nvPr/>
        </p:nvGrpSpPr>
        <p:grpSpPr>
          <a:xfrm>
            <a:off x="6639841" y="2926879"/>
            <a:ext cx="576302" cy="511871"/>
            <a:chOff x="6644304" y="3073628"/>
            <a:chExt cx="576302" cy="511871"/>
          </a:xfrm>
        </p:grpSpPr>
        <p:grpSp>
          <p:nvGrpSpPr>
            <p:cNvPr id="2467" name="Google Shape;2467;p78"/>
            <p:cNvGrpSpPr/>
            <p:nvPr/>
          </p:nvGrpSpPr>
          <p:grpSpPr>
            <a:xfrm>
              <a:off x="6712169" y="3073651"/>
              <a:ext cx="481611" cy="506713"/>
              <a:chOff x="1833536" y="-546641"/>
              <a:chExt cx="914567" cy="962419"/>
            </a:xfrm>
          </p:grpSpPr>
          <p:grpSp>
            <p:nvGrpSpPr>
              <p:cNvPr id="2468" name="Google Shape;2468;p78"/>
              <p:cNvGrpSpPr/>
              <p:nvPr/>
            </p:nvGrpSpPr>
            <p:grpSpPr>
              <a:xfrm>
                <a:off x="1833536" y="-524249"/>
                <a:ext cx="914567" cy="940027"/>
                <a:chOff x="1833536" y="-524249"/>
                <a:chExt cx="914567" cy="940027"/>
              </a:xfrm>
            </p:grpSpPr>
            <p:sp>
              <p:nvSpPr>
                <p:cNvPr id="2469" name="Google Shape;2469;p78"/>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8"/>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8"/>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8"/>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8"/>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4" name="Google Shape;2474;p78"/>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8"/>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8"/>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8"/>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8" name="Google Shape;2478;p7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9" name="Google Shape;2479;p78"/>
          <p:cNvGrpSpPr/>
          <p:nvPr/>
        </p:nvGrpSpPr>
        <p:grpSpPr>
          <a:xfrm>
            <a:off x="719115" y="2852867"/>
            <a:ext cx="2622876" cy="1333540"/>
            <a:chOff x="238125" y="1038125"/>
            <a:chExt cx="7146800" cy="3633625"/>
          </a:xfrm>
        </p:grpSpPr>
        <p:sp>
          <p:nvSpPr>
            <p:cNvPr id="2480" name="Google Shape;2480;p7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2" name="Google Shape;4052;p78"/>
          <p:cNvGrpSpPr/>
          <p:nvPr/>
        </p:nvGrpSpPr>
        <p:grpSpPr>
          <a:xfrm>
            <a:off x="5904877" y="1016248"/>
            <a:ext cx="2435960" cy="1297725"/>
            <a:chOff x="233350" y="949250"/>
            <a:chExt cx="7137300" cy="3802300"/>
          </a:xfrm>
        </p:grpSpPr>
        <p:sp>
          <p:nvSpPr>
            <p:cNvPr id="4053" name="Google Shape;4053;p7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4" name="Google Shape;4104;p78"/>
          <p:cNvGrpSpPr/>
          <p:nvPr/>
        </p:nvGrpSpPr>
        <p:grpSpPr>
          <a:xfrm>
            <a:off x="698034" y="977939"/>
            <a:ext cx="2665073" cy="1317140"/>
            <a:chOff x="793334" y="1192826"/>
            <a:chExt cx="2665073" cy="1317140"/>
          </a:xfrm>
        </p:grpSpPr>
        <p:sp>
          <p:nvSpPr>
            <p:cNvPr id="4105" name="Google Shape;4105;p78"/>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8"/>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8"/>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8"/>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8"/>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8"/>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8"/>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8"/>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8"/>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8"/>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8"/>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8"/>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8"/>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8"/>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8"/>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8"/>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8"/>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8"/>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8"/>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8"/>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8"/>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8"/>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8"/>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8"/>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8"/>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8"/>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8"/>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8"/>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8"/>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8"/>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8"/>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8"/>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8"/>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8"/>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8"/>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8"/>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8"/>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8"/>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8"/>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8"/>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8"/>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8"/>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8"/>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8"/>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8"/>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8"/>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8"/>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8"/>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8"/>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8"/>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8"/>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8"/>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8"/>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8"/>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8"/>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8"/>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8"/>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8"/>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8"/>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8"/>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8"/>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8"/>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8"/>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8"/>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8"/>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8"/>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8"/>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8"/>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8"/>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8"/>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8"/>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8"/>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8"/>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8"/>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8"/>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8"/>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8"/>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8"/>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8"/>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8"/>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8"/>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8"/>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8"/>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8"/>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8"/>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8"/>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8"/>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8"/>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8"/>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8"/>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8"/>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8"/>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8"/>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8"/>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8"/>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8"/>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8"/>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8"/>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8"/>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8"/>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8"/>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8"/>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8"/>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8"/>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8"/>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8"/>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8"/>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8"/>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8"/>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8"/>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8"/>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8"/>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8"/>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8"/>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8"/>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8"/>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8"/>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8"/>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8"/>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8"/>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8"/>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8"/>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8"/>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8"/>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8"/>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8"/>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8"/>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8"/>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8"/>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8"/>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8"/>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8"/>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8"/>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8"/>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8"/>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8"/>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8"/>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8"/>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8"/>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8"/>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8"/>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8"/>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8"/>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8"/>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8"/>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8"/>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8"/>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8"/>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8"/>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8"/>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8"/>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8"/>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8"/>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8"/>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8"/>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8"/>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8"/>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8"/>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8"/>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8"/>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8"/>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8"/>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8"/>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8"/>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8"/>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8"/>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8"/>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8"/>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8"/>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8"/>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8"/>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8"/>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8"/>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8"/>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8"/>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8"/>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8"/>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8"/>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8"/>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8"/>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8"/>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8"/>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8"/>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8"/>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8"/>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8"/>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8"/>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8"/>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8"/>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8"/>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8"/>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8"/>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8"/>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8"/>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8"/>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8"/>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8"/>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8"/>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8"/>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8"/>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8"/>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8"/>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8"/>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8"/>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8"/>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8"/>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8"/>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8"/>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8"/>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8"/>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8"/>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8"/>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8"/>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8"/>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8"/>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8"/>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8"/>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8"/>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8"/>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8"/>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8"/>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8"/>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8"/>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8"/>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8"/>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8"/>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8"/>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8"/>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8"/>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8"/>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8"/>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8"/>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8"/>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8"/>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8"/>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8"/>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8"/>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8"/>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8"/>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8"/>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8"/>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8"/>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8"/>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8"/>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8"/>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8"/>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8"/>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8"/>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8"/>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8"/>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8"/>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8"/>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8"/>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8"/>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8"/>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8"/>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8"/>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8"/>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8"/>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8"/>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8"/>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8"/>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8"/>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8"/>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8"/>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8"/>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8"/>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8"/>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8"/>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8"/>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8"/>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8"/>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8"/>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8"/>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8"/>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8"/>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8"/>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8"/>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8"/>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8"/>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8"/>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8"/>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8"/>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8"/>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8"/>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8"/>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8"/>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8"/>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8"/>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8"/>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8"/>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8"/>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8"/>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8"/>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8"/>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8"/>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8"/>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8"/>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8"/>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8"/>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8"/>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8"/>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8"/>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8"/>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8"/>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8"/>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8"/>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8"/>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8"/>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8"/>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8"/>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8"/>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8"/>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8"/>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8"/>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8"/>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8"/>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8"/>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8"/>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8"/>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8"/>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8"/>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8"/>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8"/>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8"/>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8"/>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8"/>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8"/>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8"/>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8"/>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8"/>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8"/>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8"/>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8"/>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8"/>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8"/>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8"/>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8"/>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8"/>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8"/>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8"/>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8"/>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8"/>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8"/>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8"/>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8"/>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8"/>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8"/>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8"/>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8"/>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8"/>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8"/>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8"/>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8"/>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8"/>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8"/>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8"/>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8"/>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8"/>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8"/>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8"/>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8"/>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8"/>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8"/>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8"/>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8"/>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8"/>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8"/>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8"/>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8"/>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8"/>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8"/>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8"/>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8"/>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8"/>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8"/>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8"/>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8"/>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8"/>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8"/>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8"/>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8"/>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8"/>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8"/>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8"/>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8"/>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8"/>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8"/>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8"/>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8"/>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8"/>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8"/>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8"/>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8"/>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8"/>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8"/>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8"/>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8"/>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8"/>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8"/>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8"/>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8"/>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8"/>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8"/>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8"/>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8"/>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8"/>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8"/>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8"/>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8"/>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8"/>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8"/>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8"/>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8"/>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8"/>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8"/>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8"/>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8"/>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8"/>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8"/>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8"/>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8"/>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8"/>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8"/>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8"/>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8"/>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8"/>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8"/>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8"/>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8"/>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8"/>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8"/>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8"/>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8"/>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8"/>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8"/>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8"/>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8"/>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8"/>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8"/>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8"/>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8"/>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8"/>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8"/>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8"/>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8"/>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8"/>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8"/>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8"/>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8"/>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8"/>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8"/>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8"/>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8"/>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8"/>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8"/>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8"/>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8"/>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8"/>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8"/>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8"/>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8"/>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8"/>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8"/>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8"/>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8"/>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8"/>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8"/>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8"/>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8"/>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8"/>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8"/>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8"/>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8"/>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8"/>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8"/>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8"/>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8"/>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8"/>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8"/>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8"/>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8"/>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8"/>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8"/>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8"/>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8"/>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8"/>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8"/>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8"/>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8"/>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8"/>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8"/>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8"/>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8"/>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8"/>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8"/>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8"/>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8"/>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8"/>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8"/>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8"/>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8"/>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8"/>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8"/>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8"/>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8"/>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8"/>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8"/>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8"/>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8"/>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8"/>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8"/>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8"/>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8"/>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8"/>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8"/>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8"/>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8"/>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8"/>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8"/>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8"/>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8"/>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8"/>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8"/>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8"/>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8"/>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8"/>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8"/>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8"/>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8"/>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8"/>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8"/>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8"/>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8"/>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8"/>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8"/>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8"/>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8"/>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8"/>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8"/>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8"/>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8"/>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8"/>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8"/>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8"/>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8"/>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8"/>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8"/>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8"/>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8"/>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8"/>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8"/>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8"/>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8"/>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8"/>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8"/>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8"/>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8"/>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8"/>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8"/>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8"/>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8"/>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8"/>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8"/>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8"/>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8"/>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8"/>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8"/>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8"/>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8"/>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8"/>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8"/>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8"/>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8"/>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8"/>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8"/>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8"/>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8"/>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8"/>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8"/>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8"/>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8"/>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8"/>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8"/>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8"/>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8"/>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8"/>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8"/>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8"/>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8"/>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8"/>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8"/>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8"/>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8"/>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8"/>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8"/>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8"/>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8"/>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8"/>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8"/>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8"/>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8"/>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8"/>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8"/>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8"/>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8"/>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8"/>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8"/>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8"/>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8"/>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8"/>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8"/>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8"/>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8"/>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8"/>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8"/>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8"/>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8"/>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8"/>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8"/>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8"/>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8"/>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8"/>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8"/>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8"/>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8"/>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8"/>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8"/>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8"/>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8"/>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8"/>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8"/>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8"/>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8"/>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8"/>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8"/>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8"/>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8"/>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8"/>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8"/>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8"/>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8"/>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8"/>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8"/>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8"/>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8"/>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8"/>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8"/>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8"/>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8"/>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8"/>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8"/>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8"/>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8"/>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8"/>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8"/>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8"/>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8"/>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8"/>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8"/>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8"/>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8"/>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8"/>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8"/>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8"/>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8"/>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8"/>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8"/>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8"/>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8"/>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8"/>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8"/>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8"/>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8"/>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8"/>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8"/>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8"/>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8"/>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8"/>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8"/>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8"/>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8"/>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8"/>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8"/>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8"/>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8"/>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8"/>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8"/>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8"/>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8"/>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8"/>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8"/>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8"/>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8"/>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8"/>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8"/>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8"/>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8"/>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8"/>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8"/>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8"/>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8"/>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8"/>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8"/>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8"/>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8"/>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8"/>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8"/>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8"/>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8"/>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8"/>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8"/>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8"/>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8"/>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8"/>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8"/>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8"/>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8"/>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8"/>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8"/>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8"/>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8"/>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8"/>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8"/>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8"/>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8"/>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8"/>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8"/>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8"/>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8"/>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8"/>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8"/>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8"/>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8"/>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8"/>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8"/>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8"/>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8"/>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8"/>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8"/>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8"/>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8"/>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8"/>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8"/>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8"/>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8"/>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8"/>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8"/>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8"/>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8"/>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8"/>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8"/>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8"/>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8"/>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8"/>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8"/>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8"/>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8"/>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8"/>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8"/>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8"/>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8"/>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8"/>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8"/>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8"/>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8"/>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8"/>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8"/>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8"/>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8"/>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8"/>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8"/>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8"/>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8"/>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8"/>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8"/>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8"/>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8"/>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8"/>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8"/>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8"/>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8"/>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8"/>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8"/>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8"/>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8"/>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8"/>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8"/>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8"/>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8"/>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8"/>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8"/>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8"/>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8"/>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8"/>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8"/>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8"/>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8"/>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8"/>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8"/>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8"/>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8"/>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8"/>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8"/>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8"/>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8"/>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8"/>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8"/>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8"/>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8"/>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8"/>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8"/>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8"/>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8"/>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8"/>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8"/>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8"/>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8"/>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8"/>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8"/>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8"/>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8"/>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8"/>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8"/>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8"/>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8"/>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8"/>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8"/>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8"/>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8"/>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8"/>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8"/>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8"/>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8"/>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8"/>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8"/>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8"/>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8"/>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8"/>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8"/>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8"/>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8"/>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8"/>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8"/>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8"/>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8"/>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8"/>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8"/>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8"/>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8"/>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8"/>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8"/>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8"/>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8"/>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8"/>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8"/>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8"/>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8"/>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8"/>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8"/>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8"/>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8"/>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8"/>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8"/>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8"/>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8"/>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8"/>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8"/>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8"/>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8"/>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8"/>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8"/>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8"/>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8"/>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8"/>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8"/>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8"/>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8"/>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8"/>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8"/>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8"/>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8"/>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8"/>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8"/>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8"/>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8"/>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8"/>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8"/>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8"/>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8"/>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8"/>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8"/>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8"/>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8"/>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8"/>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8"/>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8"/>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8"/>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8"/>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8"/>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8"/>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8"/>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8"/>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8"/>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8"/>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8"/>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8"/>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8"/>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8"/>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8"/>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8"/>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8"/>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8"/>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8"/>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8"/>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8"/>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8"/>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8"/>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8"/>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8"/>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8"/>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8"/>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8"/>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8"/>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8"/>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8"/>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8"/>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8"/>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8"/>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8"/>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8"/>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8"/>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8"/>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8"/>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8"/>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8"/>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8"/>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8"/>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8"/>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8"/>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8"/>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8"/>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8"/>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8"/>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8"/>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8"/>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8"/>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8"/>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8"/>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8"/>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8"/>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8"/>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8"/>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8"/>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8"/>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8"/>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8"/>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8"/>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8"/>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8"/>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8"/>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8"/>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8"/>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8"/>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8"/>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8"/>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8"/>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8"/>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8"/>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8"/>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8"/>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8"/>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8"/>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8"/>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8"/>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8"/>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8"/>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8"/>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8"/>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8"/>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8"/>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8"/>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8"/>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8"/>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8"/>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8"/>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8"/>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8"/>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8"/>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8"/>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8"/>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8"/>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8"/>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8"/>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8"/>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8"/>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8"/>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8"/>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8"/>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8"/>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8"/>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8"/>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8"/>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8"/>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8"/>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8"/>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8"/>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8"/>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8"/>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8"/>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8"/>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8"/>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8"/>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8"/>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8"/>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8"/>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8"/>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8"/>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8"/>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8"/>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8"/>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8"/>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8"/>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8"/>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8"/>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8"/>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8"/>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8"/>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8"/>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8"/>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8"/>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8"/>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8"/>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8"/>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8"/>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8"/>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8"/>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8"/>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8"/>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8"/>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8"/>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8"/>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8"/>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8"/>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8"/>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8"/>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8"/>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8"/>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8"/>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8"/>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8"/>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8"/>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8"/>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8"/>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8"/>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8"/>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8"/>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8"/>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8"/>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8"/>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8"/>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8"/>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8"/>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8"/>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8"/>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8"/>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8"/>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8"/>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8"/>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8"/>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8"/>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8"/>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8"/>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8"/>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8"/>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8"/>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8"/>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8"/>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8"/>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8"/>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8"/>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8"/>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8"/>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8"/>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8"/>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8"/>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8"/>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8"/>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8"/>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8"/>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8"/>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8"/>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8"/>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8"/>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8"/>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8"/>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8"/>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8"/>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8"/>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8"/>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8"/>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8"/>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8"/>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8"/>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8"/>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8"/>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8"/>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8"/>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8"/>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8"/>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8"/>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8"/>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8"/>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8"/>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8"/>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8"/>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8"/>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8"/>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8"/>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8"/>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8"/>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8"/>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8"/>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8"/>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8"/>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8"/>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8"/>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8"/>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8"/>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8"/>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8"/>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8"/>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8"/>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8"/>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8"/>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8"/>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8"/>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8"/>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8"/>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8"/>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8"/>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8"/>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8"/>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8"/>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8"/>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8"/>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8"/>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8"/>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8"/>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8"/>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8"/>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8"/>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8"/>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8"/>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8"/>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8"/>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8"/>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8"/>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8"/>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8"/>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8"/>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8"/>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8"/>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8"/>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8"/>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8"/>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8"/>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8"/>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8"/>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8"/>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8"/>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8"/>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8"/>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8"/>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8"/>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8"/>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8"/>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8"/>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8"/>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8"/>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8"/>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8"/>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8"/>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8"/>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8"/>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8"/>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8"/>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8"/>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8"/>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8"/>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8"/>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8"/>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8"/>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8"/>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8"/>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8"/>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8"/>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8"/>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8"/>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8"/>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8"/>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8"/>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8"/>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8"/>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8"/>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8"/>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8"/>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8"/>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8"/>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8"/>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8"/>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8"/>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8"/>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8"/>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8"/>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8"/>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8"/>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8"/>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8"/>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8"/>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8"/>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8"/>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8"/>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8"/>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8"/>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8"/>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8"/>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8"/>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8"/>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8"/>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8"/>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8"/>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8"/>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8"/>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8"/>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8"/>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8"/>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8"/>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8"/>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8"/>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8"/>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8"/>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8"/>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8"/>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8"/>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8"/>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8"/>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8"/>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8"/>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8"/>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8"/>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8"/>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8"/>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8"/>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8"/>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8"/>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8"/>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8"/>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8"/>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8"/>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8"/>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8"/>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8"/>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8"/>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8"/>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8"/>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8"/>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8"/>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8"/>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8"/>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8"/>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8"/>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8"/>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8"/>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8"/>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8"/>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8"/>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8"/>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8"/>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8"/>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8"/>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8"/>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8"/>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8"/>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8"/>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8"/>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8"/>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8"/>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8"/>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8"/>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8"/>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8"/>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8"/>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8"/>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8"/>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8"/>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8"/>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8"/>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8"/>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8"/>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8"/>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8"/>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8"/>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8"/>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8"/>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8"/>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8"/>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8"/>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8"/>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8"/>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8"/>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8"/>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8"/>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8"/>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8"/>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8"/>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8"/>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8"/>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8"/>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8"/>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8"/>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8"/>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8"/>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8"/>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8"/>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8"/>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8"/>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8"/>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8"/>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8"/>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8"/>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8"/>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8"/>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8"/>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8"/>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8"/>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8"/>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8"/>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8"/>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8"/>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8"/>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8"/>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8"/>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8"/>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8"/>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8"/>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8"/>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8"/>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8"/>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8"/>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8"/>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8"/>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8"/>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8"/>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8"/>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8"/>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8"/>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8"/>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8"/>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8"/>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8"/>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8"/>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8"/>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8"/>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8"/>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8"/>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8"/>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8"/>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8"/>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8"/>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8"/>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8"/>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8"/>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8"/>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8"/>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8"/>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8"/>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8"/>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8"/>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8"/>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8"/>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8"/>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8"/>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8"/>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8"/>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8"/>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8"/>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8"/>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8"/>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8"/>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8"/>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8"/>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8"/>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8"/>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8"/>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8"/>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8"/>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8"/>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8"/>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8"/>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8"/>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8"/>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8"/>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8"/>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8"/>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8"/>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8"/>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8"/>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8"/>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8"/>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8"/>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8"/>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8"/>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8"/>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8"/>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8"/>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8"/>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8"/>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8"/>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8"/>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8"/>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8"/>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8"/>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8"/>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8"/>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8"/>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8"/>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8"/>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8"/>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8"/>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8"/>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8"/>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8"/>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8"/>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8"/>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8"/>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8"/>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8"/>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8"/>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8"/>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8"/>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8"/>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8"/>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8"/>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8"/>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8"/>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8"/>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8"/>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8"/>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8"/>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8"/>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8"/>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8"/>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8"/>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8"/>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8"/>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8"/>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8"/>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8"/>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8"/>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8"/>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8"/>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8"/>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8"/>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8"/>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8"/>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8"/>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8"/>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8"/>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8"/>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8"/>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8"/>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8"/>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8"/>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8"/>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8"/>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8"/>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8"/>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8"/>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8"/>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8"/>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8"/>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8"/>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8"/>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8"/>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8"/>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8"/>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8"/>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8"/>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8"/>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8"/>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8"/>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8"/>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8"/>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8"/>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8"/>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8"/>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8"/>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8"/>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8"/>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8"/>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8"/>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8"/>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8"/>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8"/>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8"/>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8"/>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8"/>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8"/>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8"/>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8"/>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8"/>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8"/>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8"/>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8"/>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8"/>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8"/>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8"/>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8"/>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8"/>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8"/>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8"/>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8"/>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8"/>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8"/>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8"/>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8"/>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8"/>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8"/>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8"/>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8"/>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8"/>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8"/>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8"/>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8"/>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8"/>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8"/>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8"/>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8"/>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8"/>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8"/>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8"/>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8"/>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8"/>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8"/>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8"/>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8"/>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8"/>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8"/>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8"/>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8"/>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8"/>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8"/>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8"/>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8"/>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8"/>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8"/>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8"/>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8"/>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8"/>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8"/>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8"/>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8"/>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8"/>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8"/>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8"/>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8"/>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8"/>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8"/>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8"/>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8"/>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8"/>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8"/>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8"/>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8"/>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8"/>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8"/>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8"/>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8"/>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8"/>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8"/>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8"/>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8"/>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8"/>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8"/>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8"/>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8"/>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8"/>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8"/>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8"/>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8"/>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8"/>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8"/>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8"/>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8"/>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8"/>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8"/>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8"/>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8"/>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8"/>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8"/>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8"/>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8"/>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8"/>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8"/>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8"/>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8"/>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8"/>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8"/>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8"/>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8"/>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8"/>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8"/>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8"/>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8"/>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8"/>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8"/>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8"/>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8"/>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8"/>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8"/>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8"/>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8"/>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8"/>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8"/>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8"/>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8"/>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8"/>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8"/>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8"/>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8"/>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8"/>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8"/>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8"/>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8"/>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8"/>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8"/>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8"/>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8"/>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8"/>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8"/>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8"/>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8"/>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8"/>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8"/>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8"/>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8"/>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8"/>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8"/>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8"/>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8"/>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8"/>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8"/>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8"/>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8"/>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8"/>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8"/>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8"/>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8"/>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8"/>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8"/>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8"/>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8"/>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8"/>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8"/>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8"/>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8"/>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8"/>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8"/>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8"/>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8"/>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8"/>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8"/>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8"/>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8"/>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8"/>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8"/>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8"/>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8"/>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8"/>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8"/>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8"/>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8"/>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8"/>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8"/>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8"/>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8"/>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8"/>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8"/>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8"/>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8"/>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8"/>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8"/>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8"/>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8"/>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8"/>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8"/>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8"/>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8"/>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8"/>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8"/>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8"/>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8"/>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8"/>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8"/>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8"/>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8"/>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8"/>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8"/>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8"/>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8"/>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8"/>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8"/>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8"/>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8"/>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8"/>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8"/>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8"/>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8"/>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8"/>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8"/>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8"/>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8"/>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8"/>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8"/>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8"/>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8"/>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8"/>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8"/>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8"/>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8"/>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8"/>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8"/>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8"/>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8"/>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8"/>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8"/>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8"/>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8"/>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8"/>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8"/>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8"/>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8"/>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8"/>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8"/>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8"/>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8"/>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8"/>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8"/>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8"/>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8"/>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8"/>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8"/>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8"/>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8"/>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8"/>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8"/>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8"/>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8"/>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8"/>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8"/>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8"/>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8"/>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8"/>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8"/>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8"/>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8"/>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8"/>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8"/>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8"/>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8"/>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8"/>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8"/>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8"/>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8"/>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8"/>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8"/>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8"/>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8"/>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8"/>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8"/>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8"/>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8"/>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8"/>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8"/>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8"/>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8"/>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8"/>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8"/>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8"/>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8"/>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8"/>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8"/>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8"/>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8"/>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8"/>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8"/>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8"/>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8"/>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8"/>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8"/>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8"/>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8"/>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8"/>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8"/>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8"/>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8"/>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8"/>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8"/>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8"/>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8"/>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8"/>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8"/>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8"/>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8"/>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8"/>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8"/>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8"/>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8"/>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8"/>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8"/>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8"/>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8"/>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8"/>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8"/>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8"/>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8"/>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8"/>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8"/>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8"/>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8"/>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8"/>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8"/>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8"/>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8"/>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8"/>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8"/>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8"/>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8"/>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8"/>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8"/>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8"/>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8"/>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8"/>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8"/>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8"/>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8"/>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8"/>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8"/>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8"/>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8"/>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8"/>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8"/>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8"/>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8"/>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8"/>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8"/>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8"/>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8"/>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8"/>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8"/>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8"/>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8"/>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8"/>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8"/>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8"/>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8"/>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8"/>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8"/>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8"/>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8"/>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8"/>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8"/>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8"/>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8"/>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8"/>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8"/>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8"/>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8"/>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8"/>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8"/>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8"/>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8"/>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8"/>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8"/>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8"/>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8"/>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8"/>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8"/>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8"/>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8"/>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8"/>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8"/>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8"/>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8"/>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8"/>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8"/>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8"/>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8"/>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8"/>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8"/>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8"/>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8"/>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8"/>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8"/>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8"/>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8"/>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8"/>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8"/>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8"/>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8"/>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8"/>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8"/>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8"/>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8"/>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8"/>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8"/>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8"/>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8"/>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8"/>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8"/>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8"/>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8"/>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8"/>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8"/>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8"/>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8"/>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8"/>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8"/>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8"/>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8"/>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8"/>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8"/>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8"/>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8"/>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8"/>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8"/>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8"/>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8"/>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8"/>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8"/>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8"/>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8"/>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8"/>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8"/>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8"/>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8"/>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8"/>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8"/>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8"/>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8"/>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8"/>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8"/>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8"/>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8"/>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8"/>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8"/>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8"/>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8"/>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8"/>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8"/>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8"/>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8"/>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8"/>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8"/>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8"/>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8"/>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8"/>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8"/>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8"/>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8"/>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8"/>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8"/>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8"/>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8"/>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8"/>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8"/>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8"/>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8"/>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8"/>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8"/>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8"/>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8"/>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8"/>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8"/>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8"/>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8"/>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8"/>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8"/>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8"/>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8"/>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8"/>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8"/>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8"/>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8"/>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8"/>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8"/>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8"/>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8"/>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8"/>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8"/>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8"/>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8"/>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8"/>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8"/>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8"/>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8"/>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8"/>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8"/>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8"/>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8"/>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8"/>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8"/>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8"/>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8"/>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8"/>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8"/>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8"/>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8"/>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8"/>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8"/>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8"/>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8"/>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8"/>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8"/>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8"/>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8"/>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8"/>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8"/>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8"/>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8"/>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8"/>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8"/>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8"/>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8"/>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8"/>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8"/>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8"/>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8"/>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8"/>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8"/>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8"/>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8"/>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8"/>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8"/>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8"/>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8"/>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8"/>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8"/>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8"/>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8"/>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8"/>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8"/>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8"/>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8"/>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8"/>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8"/>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8"/>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8"/>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8"/>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8"/>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8"/>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8"/>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8"/>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8"/>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8"/>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8"/>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8"/>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8"/>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8"/>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8"/>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8"/>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8"/>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8"/>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8"/>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8"/>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8"/>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8"/>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8"/>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8"/>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8"/>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8"/>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8"/>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8"/>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8"/>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8"/>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8"/>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8"/>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8"/>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8"/>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8"/>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8"/>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8"/>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8"/>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8"/>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8"/>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8"/>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8"/>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8"/>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8"/>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8"/>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8"/>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8"/>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8"/>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8"/>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8"/>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8"/>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8"/>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8"/>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8"/>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8"/>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8"/>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8"/>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8"/>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8"/>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8"/>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8"/>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8"/>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8"/>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8"/>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8"/>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8"/>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8"/>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8"/>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8"/>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8"/>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8"/>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8"/>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8"/>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8"/>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8"/>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8"/>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8"/>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8"/>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8"/>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8"/>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8"/>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8"/>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8"/>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8"/>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8"/>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8"/>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8"/>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8"/>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8"/>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8"/>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8"/>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8"/>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8"/>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8"/>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8"/>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8"/>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8"/>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8"/>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8"/>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8"/>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8"/>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8"/>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8"/>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8"/>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8"/>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8"/>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8"/>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8"/>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8"/>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8"/>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8"/>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8"/>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8"/>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8"/>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8"/>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8"/>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8"/>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8"/>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8"/>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8"/>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8"/>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8"/>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8"/>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8"/>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8"/>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8"/>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8"/>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8"/>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8"/>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8"/>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8"/>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8"/>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8"/>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8"/>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8"/>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8"/>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8"/>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8"/>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8"/>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8"/>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8"/>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8"/>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8"/>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8"/>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8"/>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8"/>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8"/>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8"/>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8"/>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8"/>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8"/>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8"/>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8"/>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8"/>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8"/>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8"/>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8"/>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8"/>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8"/>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8"/>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8"/>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8"/>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8"/>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8"/>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8"/>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8"/>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8"/>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8"/>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8"/>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8"/>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8"/>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8"/>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8"/>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8"/>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8"/>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8"/>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8"/>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8"/>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8"/>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8"/>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8"/>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8"/>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8"/>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8"/>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8"/>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8"/>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8"/>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8"/>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8"/>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8"/>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8"/>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8"/>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8"/>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8"/>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8"/>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8"/>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8"/>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8"/>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8"/>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8"/>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8"/>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8"/>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8"/>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8"/>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8"/>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8"/>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8"/>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8"/>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8"/>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8"/>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8"/>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8"/>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8"/>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8"/>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8"/>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8"/>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8"/>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8"/>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8"/>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8"/>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8"/>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8"/>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8"/>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8"/>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8"/>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8"/>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8"/>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8"/>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8"/>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8"/>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8"/>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8"/>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8"/>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8"/>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8"/>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8"/>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8"/>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8"/>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8"/>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8"/>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8"/>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8"/>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8"/>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8"/>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8"/>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8"/>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8"/>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8"/>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8"/>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8"/>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8"/>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8"/>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8"/>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8"/>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8"/>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8"/>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8"/>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8"/>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8"/>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8"/>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8"/>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8"/>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8"/>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8"/>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8"/>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8"/>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8"/>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8"/>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8"/>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8"/>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8"/>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8"/>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8"/>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8"/>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8"/>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8"/>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8"/>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8"/>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8"/>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8"/>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8"/>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8"/>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8"/>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8"/>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8"/>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8"/>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8"/>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8"/>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8"/>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8"/>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8"/>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8"/>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8"/>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8"/>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8"/>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8"/>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8"/>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8"/>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8"/>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8"/>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8"/>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8"/>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8"/>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8"/>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8"/>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8"/>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8"/>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8"/>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8"/>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8"/>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8"/>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8"/>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8"/>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8"/>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8"/>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8"/>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8"/>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8"/>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8"/>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8"/>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8"/>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8"/>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8"/>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8"/>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8"/>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8"/>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8"/>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8"/>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8"/>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8"/>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8"/>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8"/>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8"/>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8"/>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8"/>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8"/>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8"/>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8"/>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8"/>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8"/>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8"/>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8"/>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8"/>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8"/>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8"/>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8"/>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8"/>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8"/>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8"/>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8"/>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8"/>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8"/>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8"/>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8"/>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8"/>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8"/>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8"/>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8"/>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8"/>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8"/>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8"/>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8"/>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8"/>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8"/>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8"/>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8"/>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8"/>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8"/>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8"/>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8"/>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8"/>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8"/>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8"/>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8"/>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8"/>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8"/>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8"/>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8"/>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8"/>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8"/>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8"/>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8"/>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8"/>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8"/>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8"/>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8"/>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8"/>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8"/>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8"/>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8"/>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8"/>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8"/>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8"/>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8"/>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8"/>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8"/>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8"/>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8"/>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8"/>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8"/>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8"/>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8"/>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8"/>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8"/>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8"/>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8"/>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8"/>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8"/>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8"/>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8"/>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8"/>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8"/>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8"/>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8"/>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8"/>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8"/>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8"/>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8"/>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8"/>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8"/>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8"/>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8"/>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8"/>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8"/>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8"/>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8"/>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8"/>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8"/>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8"/>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8"/>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8"/>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8"/>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8"/>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8"/>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8"/>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8"/>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8"/>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8"/>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8"/>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8"/>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8"/>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8"/>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8"/>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8"/>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8"/>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8"/>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8"/>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8"/>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8"/>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8"/>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8"/>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8"/>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8"/>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8"/>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8"/>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8"/>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8"/>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8"/>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8"/>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8"/>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8"/>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8"/>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8"/>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8"/>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8"/>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8"/>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8"/>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8"/>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8"/>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8"/>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8"/>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8"/>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8"/>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8"/>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8"/>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8"/>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8"/>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8"/>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8"/>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8"/>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8"/>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8"/>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8"/>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8"/>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8"/>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8"/>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8"/>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8"/>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8"/>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8"/>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8"/>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8"/>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8"/>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8"/>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8"/>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8"/>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8"/>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8"/>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8"/>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8"/>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8"/>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8"/>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8"/>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8"/>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8"/>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8"/>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8"/>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8"/>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8"/>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8"/>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8"/>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8"/>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8"/>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8"/>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8"/>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8"/>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8"/>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8"/>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8"/>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8"/>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8"/>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8"/>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8"/>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8"/>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8"/>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8"/>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8"/>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8"/>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8"/>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8"/>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8"/>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8"/>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8"/>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8"/>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8"/>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8"/>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8"/>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8"/>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8"/>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8"/>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8"/>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8"/>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8"/>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8"/>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8"/>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8"/>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8"/>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8"/>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8"/>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8"/>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8"/>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8"/>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8"/>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8"/>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8"/>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8"/>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8"/>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8"/>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8"/>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8"/>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8"/>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8"/>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8"/>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8"/>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8"/>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8"/>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8"/>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8"/>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8"/>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8"/>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8"/>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8"/>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8"/>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8"/>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8"/>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8"/>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8"/>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8"/>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8"/>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8"/>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8"/>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8"/>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8"/>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8"/>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8"/>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8"/>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8"/>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8"/>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8"/>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8"/>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8"/>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8"/>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8"/>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8"/>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8"/>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8"/>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8"/>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8"/>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8"/>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8"/>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8"/>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8"/>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8"/>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8"/>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8"/>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8"/>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8"/>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8"/>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8"/>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8"/>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8"/>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8"/>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8"/>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8"/>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8"/>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8"/>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8"/>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8"/>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8"/>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8"/>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8"/>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8"/>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8"/>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8"/>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8"/>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8"/>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8"/>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8"/>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8"/>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8"/>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8"/>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8"/>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8"/>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8"/>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8"/>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8"/>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8"/>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8"/>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8"/>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8"/>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8"/>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8"/>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8"/>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8"/>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8"/>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8"/>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8"/>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8"/>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8"/>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8"/>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8"/>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8"/>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8"/>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8"/>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8"/>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8"/>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8"/>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8"/>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8"/>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8"/>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8"/>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8"/>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8"/>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8"/>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8"/>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8"/>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8"/>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8"/>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8"/>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8"/>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8"/>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8"/>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8"/>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8"/>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8"/>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8"/>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8"/>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8"/>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8"/>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8"/>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8"/>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8"/>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8"/>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8"/>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8"/>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8"/>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8"/>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8"/>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8"/>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8"/>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8"/>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8"/>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8"/>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8"/>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8"/>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8"/>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8"/>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8"/>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8"/>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8"/>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8"/>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8"/>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8"/>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8"/>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8"/>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8"/>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8"/>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8"/>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8"/>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8"/>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8"/>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8"/>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8"/>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8"/>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8"/>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8"/>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8"/>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8"/>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8"/>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8"/>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8"/>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8"/>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8"/>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8"/>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8"/>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8"/>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8"/>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8"/>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8"/>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8"/>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8"/>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8"/>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8"/>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8"/>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8"/>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8"/>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8"/>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8"/>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8"/>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8"/>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8"/>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8"/>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8"/>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8"/>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8"/>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8"/>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8"/>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8"/>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8"/>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8"/>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8"/>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8"/>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8"/>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8"/>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8"/>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8"/>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8"/>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8"/>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8"/>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8"/>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8"/>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8"/>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8"/>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8"/>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8"/>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8"/>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8"/>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8"/>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8"/>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8"/>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8"/>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8"/>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8"/>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8"/>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8"/>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8"/>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8"/>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8"/>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8"/>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8"/>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8"/>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8"/>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8"/>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8"/>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8"/>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8"/>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8"/>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8"/>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8"/>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8"/>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8"/>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8"/>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8"/>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8"/>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8"/>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8"/>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8"/>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8"/>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8"/>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8"/>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8"/>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8"/>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8"/>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8"/>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8"/>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8"/>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8"/>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8"/>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8"/>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8"/>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8"/>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8"/>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8"/>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8"/>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8"/>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8"/>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8"/>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8"/>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8"/>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8"/>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8"/>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8"/>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8"/>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8"/>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8"/>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8"/>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8"/>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8"/>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8"/>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8"/>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8"/>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8"/>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8"/>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8"/>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8"/>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8"/>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8"/>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8"/>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8"/>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8"/>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8"/>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8"/>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8"/>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8"/>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8"/>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8"/>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8"/>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8"/>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8"/>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8"/>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8"/>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8"/>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8"/>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8"/>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8"/>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8"/>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8"/>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8"/>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8"/>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8"/>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8"/>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8"/>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8"/>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8"/>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8"/>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8"/>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8"/>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8"/>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8"/>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8"/>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8"/>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8"/>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8"/>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8"/>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8"/>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8"/>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8"/>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8"/>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8"/>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8"/>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8"/>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8"/>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8"/>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8"/>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8"/>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8"/>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8"/>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8"/>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8"/>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8"/>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8"/>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8"/>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8"/>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8"/>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8"/>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8"/>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8"/>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8"/>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8"/>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8"/>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8"/>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8"/>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8"/>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8"/>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8"/>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8"/>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8"/>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8"/>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8"/>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8"/>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8"/>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8"/>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8"/>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8"/>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8"/>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8"/>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8"/>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8"/>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8"/>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8"/>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8"/>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8"/>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8"/>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8"/>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8"/>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8"/>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8"/>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8"/>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8"/>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8"/>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8"/>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8"/>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8"/>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8"/>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8"/>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8"/>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8"/>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8"/>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8"/>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8"/>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8"/>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8"/>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8"/>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8"/>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8"/>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8"/>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8"/>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8"/>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8"/>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8"/>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8"/>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8"/>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8"/>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8"/>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8"/>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8"/>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8"/>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8"/>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8"/>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8"/>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8"/>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8"/>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8"/>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8"/>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8"/>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8"/>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8"/>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8"/>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8"/>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8"/>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8"/>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8"/>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8"/>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8"/>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8"/>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8"/>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8"/>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8"/>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8"/>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8"/>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8"/>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8"/>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8"/>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8"/>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8"/>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8"/>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8"/>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8"/>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8"/>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8"/>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8"/>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8"/>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8"/>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8"/>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8"/>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8"/>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8"/>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8"/>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8"/>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8"/>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8"/>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8"/>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8"/>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8"/>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8"/>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8"/>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8"/>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8"/>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8"/>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8"/>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8"/>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8"/>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8"/>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8"/>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8"/>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8"/>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8"/>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8"/>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8"/>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8"/>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8"/>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8"/>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8"/>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8"/>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8"/>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8"/>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8"/>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8"/>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8"/>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8"/>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8"/>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8"/>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8"/>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8"/>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8"/>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8"/>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8"/>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8"/>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8"/>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8"/>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8"/>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8"/>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8"/>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8"/>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8"/>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8"/>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8"/>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8"/>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8"/>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8"/>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8"/>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8"/>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8"/>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8"/>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8"/>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8"/>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8"/>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8"/>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8"/>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8"/>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8"/>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8"/>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8"/>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8"/>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8"/>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8"/>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8"/>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8"/>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8"/>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8"/>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8"/>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8"/>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8"/>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8"/>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8"/>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8"/>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8"/>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8"/>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8"/>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8"/>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8"/>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8"/>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8"/>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8"/>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8"/>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8"/>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8"/>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8"/>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8"/>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8"/>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8"/>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8"/>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8"/>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8"/>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8"/>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8"/>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8"/>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8"/>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8"/>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8"/>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8"/>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8"/>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8"/>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8"/>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8"/>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8"/>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8"/>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8"/>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8"/>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8"/>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8"/>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8"/>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8"/>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8"/>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8"/>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8"/>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8"/>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8"/>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8"/>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8"/>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8"/>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8"/>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8"/>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8"/>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8"/>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8"/>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8"/>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8"/>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8"/>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8"/>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8"/>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8"/>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8"/>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8"/>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8"/>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8"/>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8"/>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8"/>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8"/>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8"/>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8"/>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8"/>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8"/>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8"/>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8"/>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8"/>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8"/>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8"/>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8"/>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8"/>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8"/>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8"/>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8"/>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8"/>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8"/>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8"/>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8"/>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8"/>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8"/>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8"/>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8"/>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8"/>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8"/>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8"/>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8"/>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8"/>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8"/>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8"/>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8"/>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8"/>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8"/>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8"/>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8"/>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8"/>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8"/>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8"/>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8"/>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8"/>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8"/>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8"/>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8"/>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8"/>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8"/>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8"/>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8"/>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8"/>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8"/>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8"/>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8"/>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8"/>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8"/>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8"/>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8"/>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8"/>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8"/>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8"/>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8"/>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8"/>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8"/>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8"/>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8"/>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8"/>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8"/>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8"/>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8"/>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8"/>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8"/>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8"/>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8"/>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8"/>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8"/>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8"/>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8"/>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8"/>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8"/>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8"/>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8"/>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8"/>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8"/>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8"/>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8"/>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8"/>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8"/>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8"/>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8"/>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8"/>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8"/>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8"/>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8"/>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8"/>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8"/>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8"/>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8"/>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8"/>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8"/>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8"/>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8"/>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8"/>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8"/>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8"/>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8"/>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8"/>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8"/>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8"/>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8"/>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8"/>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8"/>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8"/>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8"/>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8"/>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8"/>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8"/>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8"/>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8"/>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8"/>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8"/>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8"/>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8"/>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8"/>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8"/>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8"/>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8"/>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8"/>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8"/>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8"/>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8"/>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8"/>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8"/>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8"/>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8"/>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8"/>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8"/>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8"/>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8"/>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8"/>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8"/>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8"/>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8"/>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8"/>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8"/>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8"/>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8"/>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8"/>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8"/>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8"/>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8"/>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8"/>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8"/>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8"/>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8"/>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8"/>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8"/>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8"/>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8"/>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8"/>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8"/>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8"/>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8"/>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8"/>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8"/>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8"/>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8"/>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8"/>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8"/>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8"/>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8"/>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8"/>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8"/>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8"/>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8"/>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8"/>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8"/>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8"/>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8"/>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8"/>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8"/>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8"/>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8"/>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8"/>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8"/>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8"/>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8"/>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8"/>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8"/>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8"/>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8"/>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8"/>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8"/>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8"/>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8"/>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8"/>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8"/>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8"/>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8"/>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8"/>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8"/>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8"/>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8"/>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8"/>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8"/>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8"/>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8"/>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8"/>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8"/>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8"/>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8"/>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8"/>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8"/>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8"/>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8"/>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8"/>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8"/>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8"/>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8"/>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8"/>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8"/>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8"/>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8"/>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8"/>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8"/>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8"/>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8"/>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8"/>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8"/>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8"/>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8"/>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8"/>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8"/>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8"/>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8"/>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8"/>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8"/>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8"/>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8"/>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8"/>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8"/>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8"/>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8"/>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8"/>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8"/>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8"/>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8"/>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8"/>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8"/>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8"/>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8"/>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8"/>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8"/>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8"/>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8"/>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8"/>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8"/>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8"/>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8"/>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8"/>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8"/>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8"/>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8"/>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8"/>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8"/>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8"/>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8"/>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8"/>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8"/>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8"/>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8"/>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8"/>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8"/>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8"/>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8"/>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8"/>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8"/>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8"/>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8"/>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8"/>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8"/>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8"/>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8"/>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8"/>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8"/>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8"/>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8"/>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8"/>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8"/>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8"/>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8"/>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8"/>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8"/>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8"/>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8"/>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8"/>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8"/>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8"/>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8"/>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8"/>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8"/>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8"/>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8"/>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8"/>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8"/>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8"/>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8"/>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8"/>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8"/>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8"/>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8"/>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8"/>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8"/>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8"/>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8"/>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8"/>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8"/>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8"/>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8"/>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8"/>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8"/>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8"/>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8"/>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8"/>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8"/>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8"/>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8"/>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8"/>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8"/>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8"/>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8"/>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8"/>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8"/>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8"/>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8"/>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8"/>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8"/>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8"/>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8"/>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8"/>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8"/>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8"/>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8"/>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8"/>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8"/>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8"/>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8"/>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8"/>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8"/>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8"/>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8"/>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8"/>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8"/>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8"/>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8"/>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8"/>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8"/>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8"/>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8"/>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8"/>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8"/>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8"/>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8"/>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8"/>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8"/>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8"/>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8"/>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8"/>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8"/>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8"/>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8"/>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8"/>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8"/>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8"/>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8"/>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8"/>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8"/>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8"/>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8"/>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8"/>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8"/>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8"/>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8"/>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8"/>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8"/>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8"/>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8"/>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8"/>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8"/>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8"/>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8"/>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8"/>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8"/>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8"/>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8"/>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8"/>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8"/>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8"/>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8"/>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8"/>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8"/>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8"/>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8"/>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8"/>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8"/>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8"/>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8"/>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8"/>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8"/>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8"/>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8"/>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8"/>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8"/>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8"/>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8"/>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8"/>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8"/>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8"/>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8"/>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8"/>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8"/>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8"/>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8"/>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8"/>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8"/>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8"/>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8"/>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8"/>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8"/>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8"/>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8"/>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8"/>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8"/>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8"/>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8"/>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8"/>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8"/>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8"/>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8"/>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8"/>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8"/>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8"/>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8"/>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8"/>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8"/>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8"/>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8"/>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8"/>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8"/>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8"/>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8"/>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8"/>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8"/>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8"/>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8"/>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8"/>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8"/>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8"/>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8"/>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8"/>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8"/>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8"/>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8"/>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8"/>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8"/>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8"/>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8"/>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8"/>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8"/>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8"/>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8"/>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8"/>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8"/>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8"/>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8"/>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8"/>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8"/>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8"/>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8"/>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8"/>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8"/>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8"/>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8"/>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8"/>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8"/>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8"/>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8"/>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8"/>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8"/>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8"/>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8"/>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8"/>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8"/>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8"/>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8"/>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8"/>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8"/>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8"/>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8"/>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8"/>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8"/>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8"/>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8"/>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8"/>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8"/>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8"/>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8"/>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8"/>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8"/>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8"/>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8"/>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8"/>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8"/>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8"/>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8"/>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8"/>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8"/>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8"/>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8"/>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8"/>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8"/>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8"/>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8"/>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8"/>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8"/>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8"/>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8"/>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8"/>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8"/>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8"/>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8"/>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8"/>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8"/>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8"/>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8"/>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8"/>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8"/>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8"/>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8"/>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8"/>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8"/>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8"/>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8"/>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8"/>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8"/>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8"/>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8"/>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8"/>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8"/>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8"/>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8"/>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8"/>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8"/>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8"/>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8"/>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8"/>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8"/>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8"/>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8"/>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8"/>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8"/>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8"/>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8"/>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8"/>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8"/>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8"/>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8"/>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8"/>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8"/>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8"/>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8"/>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8"/>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8"/>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8"/>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8"/>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8"/>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8"/>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8"/>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8"/>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8"/>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8"/>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8"/>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8"/>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8"/>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8"/>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8"/>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8"/>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8"/>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8"/>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8"/>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8"/>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8"/>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8"/>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8"/>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8"/>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8"/>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8"/>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8"/>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8"/>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8"/>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8"/>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8"/>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8"/>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8"/>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8"/>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8"/>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8"/>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8"/>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8"/>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8"/>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8"/>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8"/>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8"/>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8"/>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8"/>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8"/>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8"/>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8"/>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8"/>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8"/>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8"/>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8"/>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8"/>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8"/>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8"/>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8"/>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8"/>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8"/>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8"/>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8"/>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8"/>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8"/>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8"/>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8"/>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8"/>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8"/>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8"/>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8"/>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8"/>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8"/>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8"/>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8"/>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8"/>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8"/>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8"/>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8"/>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8"/>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8"/>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8"/>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8"/>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8"/>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8"/>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8"/>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8"/>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8"/>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8"/>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8"/>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8"/>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8"/>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8"/>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8"/>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8"/>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8"/>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8"/>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8"/>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8"/>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8"/>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8"/>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8"/>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8"/>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8"/>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8"/>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8"/>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8"/>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8"/>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8"/>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8"/>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8"/>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8"/>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8"/>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8"/>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8"/>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8"/>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8"/>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8"/>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8"/>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8"/>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8"/>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8"/>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8"/>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8"/>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8"/>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8"/>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8"/>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8"/>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8"/>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8"/>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8"/>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8"/>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8"/>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8"/>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8"/>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8"/>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8"/>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8"/>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8"/>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8"/>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8"/>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8"/>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8"/>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8"/>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8"/>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8"/>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8"/>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8"/>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8"/>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8"/>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8"/>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8"/>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8"/>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8"/>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8"/>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8"/>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8"/>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8"/>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8"/>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8"/>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8"/>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8"/>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8"/>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8"/>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8"/>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8"/>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8"/>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8"/>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8"/>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8"/>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8"/>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8"/>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8"/>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8"/>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8"/>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8"/>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8"/>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8"/>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8"/>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8"/>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8"/>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8"/>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8"/>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8"/>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8"/>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8"/>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8"/>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8"/>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8"/>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8"/>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8"/>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8"/>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8"/>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8"/>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8"/>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8"/>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8"/>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8"/>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8"/>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8"/>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8"/>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8"/>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8"/>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8"/>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8"/>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78"/>
          <p:cNvGrpSpPr/>
          <p:nvPr/>
        </p:nvGrpSpPr>
        <p:grpSpPr>
          <a:xfrm>
            <a:off x="3416804" y="902588"/>
            <a:ext cx="2310381" cy="1488888"/>
            <a:chOff x="229225" y="549050"/>
            <a:chExt cx="7161750" cy="4615275"/>
          </a:xfrm>
        </p:grpSpPr>
        <p:sp>
          <p:nvSpPr>
            <p:cNvPr id="8073" name="Google Shape;8073;p7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78"/>
          <p:cNvGrpSpPr/>
          <p:nvPr/>
        </p:nvGrpSpPr>
        <p:grpSpPr>
          <a:xfrm>
            <a:off x="3514722" y="2832485"/>
            <a:ext cx="2310282" cy="1374222"/>
            <a:chOff x="238125" y="732525"/>
            <a:chExt cx="7130500" cy="4241425"/>
          </a:xfrm>
        </p:grpSpPr>
        <p:sp>
          <p:nvSpPr>
            <p:cNvPr id="8191" name="Google Shape;8191;p78"/>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8"/>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8"/>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8"/>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8"/>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8"/>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8"/>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8"/>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8"/>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8"/>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8"/>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8"/>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8"/>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8"/>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8"/>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8"/>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8"/>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8"/>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8"/>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8"/>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8"/>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8"/>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8"/>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8"/>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8"/>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8"/>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8"/>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8"/>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8"/>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8"/>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8"/>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8"/>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8"/>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8"/>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8"/>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8"/>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8"/>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8"/>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8"/>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8"/>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8"/>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8"/>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8"/>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8"/>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8"/>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8"/>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8"/>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8"/>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8"/>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8"/>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8"/>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8"/>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8"/>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8"/>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8"/>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8"/>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8"/>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8"/>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8"/>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8"/>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8"/>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8"/>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8"/>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8"/>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8"/>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8"/>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8"/>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8"/>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8"/>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8"/>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8"/>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8"/>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8"/>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8"/>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8"/>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8"/>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8"/>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8"/>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8"/>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8"/>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8"/>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8"/>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8"/>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8"/>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8"/>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8"/>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8"/>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8"/>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8"/>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8"/>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8"/>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8"/>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8"/>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8"/>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8"/>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8"/>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8"/>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8"/>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8"/>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8"/>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8"/>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8"/>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8"/>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8"/>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8"/>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8"/>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8"/>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8"/>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8"/>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8"/>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8"/>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8"/>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8"/>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8"/>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8" name="Shape 8308"/>
        <p:cNvGrpSpPr/>
        <p:nvPr/>
      </p:nvGrpSpPr>
      <p:grpSpPr>
        <a:xfrm>
          <a:off x="0" y="0"/>
          <a:ext cx="0" cy="0"/>
          <a:chOff x="0" y="0"/>
          <a:chExt cx="0" cy="0"/>
        </a:xfrm>
      </p:grpSpPr>
      <p:grpSp>
        <p:nvGrpSpPr>
          <p:cNvPr id="8309" name="Google Shape;8309;p79"/>
          <p:cNvGrpSpPr/>
          <p:nvPr/>
        </p:nvGrpSpPr>
        <p:grpSpPr>
          <a:xfrm>
            <a:off x="2100561" y="3398658"/>
            <a:ext cx="1102891" cy="760337"/>
            <a:chOff x="4967783" y="2151471"/>
            <a:chExt cx="3920692" cy="2702940"/>
          </a:xfrm>
        </p:grpSpPr>
        <p:grpSp>
          <p:nvGrpSpPr>
            <p:cNvPr id="8310" name="Google Shape;8310;p79"/>
            <p:cNvGrpSpPr/>
            <p:nvPr/>
          </p:nvGrpSpPr>
          <p:grpSpPr>
            <a:xfrm>
              <a:off x="5045709" y="2252109"/>
              <a:ext cx="3761071" cy="2501708"/>
              <a:chOff x="2691784" y="1805334"/>
              <a:chExt cx="3761071" cy="2501708"/>
            </a:xfrm>
          </p:grpSpPr>
          <p:sp>
            <p:nvSpPr>
              <p:cNvPr id="8311" name="Google Shape;8311;p79"/>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9"/>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9"/>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9"/>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9"/>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9"/>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9"/>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79"/>
            <p:cNvGrpSpPr/>
            <p:nvPr/>
          </p:nvGrpSpPr>
          <p:grpSpPr>
            <a:xfrm>
              <a:off x="4967783" y="2151471"/>
              <a:ext cx="3920692" cy="2702940"/>
              <a:chOff x="2613858" y="1704696"/>
              <a:chExt cx="3920692" cy="2702940"/>
            </a:xfrm>
          </p:grpSpPr>
          <p:sp>
            <p:nvSpPr>
              <p:cNvPr id="8319" name="Google Shape;8319;p79"/>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9"/>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9"/>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9"/>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9"/>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4" name="Google Shape;8324;p79"/>
          <p:cNvGrpSpPr/>
          <p:nvPr/>
        </p:nvGrpSpPr>
        <p:grpSpPr>
          <a:xfrm>
            <a:off x="3504470" y="1286935"/>
            <a:ext cx="1561911" cy="708580"/>
            <a:chOff x="3530532" y="1496185"/>
            <a:chExt cx="1561911" cy="708580"/>
          </a:xfrm>
        </p:grpSpPr>
        <p:grpSp>
          <p:nvGrpSpPr>
            <p:cNvPr id="8325" name="Google Shape;8325;p79"/>
            <p:cNvGrpSpPr/>
            <p:nvPr/>
          </p:nvGrpSpPr>
          <p:grpSpPr>
            <a:xfrm>
              <a:off x="3720318" y="1857562"/>
              <a:ext cx="1372125" cy="54"/>
              <a:chOff x="3720318" y="1857562"/>
              <a:chExt cx="1372125" cy="54"/>
            </a:xfrm>
          </p:grpSpPr>
          <p:cxnSp>
            <p:nvCxnSpPr>
              <p:cNvPr id="8326" name="Google Shape;8326;p79"/>
              <p:cNvCxnSpPr>
                <a:endCxn id="832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328" name="Google Shape;8328;p79"/>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329" name="Google Shape;8329;p79"/>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330" name="Google Shape;8330;p79"/>
              <p:cNvCxnSpPr>
                <a:stCxn id="832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331" name="Google Shape;8331;p79"/>
            <p:cNvGrpSpPr/>
            <p:nvPr/>
          </p:nvGrpSpPr>
          <p:grpSpPr>
            <a:xfrm>
              <a:off x="3567462" y="1496185"/>
              <a:ext cx="286500" cy="272914"/>
              <a:chOff x="3567462" y="1496185"/>
              <a:chExt cx="286500" cy="272914"/>
            </a:xfrm>
          </p:grpSpPr>
          <p:cxnSp>
            <p:nvCxnSpPr>
              <p:cNvPr id="8332" name="Google Shape;8332;p79"/>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333" name="Google Shape;8333;p79"/>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4" name="Google Shape;8334;p79"/>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9"/>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6" name="Google Shape;8336;p79"/>
            <p:cNvGrpSpPr/>
            <p:nvPr/>
          </p:nvGrpSpPr>
          <p:grpSpPr>
            <a:xfrm>
              <a:off x="3929014" y="1960574"/>
              <a:ext cx="286500" cy="242342"/>
              <a:chOff x="3929014" y="1960574"/>
              <a:chExt cx="286500" cy="242342"/>
            </a:xfrm>
          </p:grpSpPr>
          <p:cxnSp>
            <p:nvCxnSpPr>
              <p:cNvPr id="8337" name="Google Shape;8337;p79"/>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338" name="Google Shape;8338;p79"/>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79"/>
            <p:cNvGrpSpPr/>
            <p:nvPr/>
          </p:nvGrpSpPr>
          <p:grpSpPr>
            <a:xfrm>
              <a:off x="4290828" y="1496185"/>
              <a:ext cx="286500" cy="272914"/>
              <a:chOff x="4290828" y="1496185"/>
              <a:chExt cx="286500" cy="272914"/>
            </a:xfrm>
          </p:grpSpPr>
          <p:cxnSp>
            <p:nvCxnSpPr>
              <p:cNvPr id="8340" name="Google Shape;8340;p79"/>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341" name="Google Shape;8341;p79"/>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2" name="Google Shape;8342;p79"/>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9"/>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3" name="Google Shape;8343;p79"/>
            <p:cNvGrpSpPr/>
            <p:nvPr/>
          </p:nvGrpSpPr>
          <p:grpSpPr>
            <a:xfrm>
              <a:off x="4657726" y="1959674"/>
              <a:ext cx="286500" cy="245092"/>
              <a:chOff x="4657726" y="1959674"/>
              <a:chExt cx="286500" cy="245092"/>
            </a:xfrm>
          </p:grpSpPr>
          <p:cxnSp>
            <p:nvCxnSpPr>
              <p:cNvPr id="8344" name="Google Shape;8344;p79"/>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345" name="Google Shape;8345;p79"/>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6" name="Google Shape;8346;p79"/>
          <p:cNvGrpSpPr/>
          <p:nvPr/>
        </p:nvGrpSpPr>
        <p:grpSpPr>
          <a:xfrm>
            <a:off x="3486489" y="2149032"/>
            <a:ext cx="1597032" cy="378649"/>
            <a:chOff x="3512551" y="2358282"/>
            <a:chExt cx="1597032" cy="378649"/>
          </a:xfrm>
        </p:grpSpPr>
        <p:grpSp>
          <p:nvGrpSpPr>
            <p:cNvPr id="8347" name="Google Shape;8347;p79"/>
            <p:cNvGrpSpPr/>
            <p:nvPr/>
          </p:nvGrpSpPr>
          <p:grpSpPr>
            <a:xfrm>
              <a:off x="3738198" y="2553002"/>
              <a:ext cx="1145834" cy="117"/>
              <a:chOff x="3738198" y="2553002"/>
              <a:chExt cx="1145834" cy="117"/>
            </a:xfrm>
          </p:grpSpPr>
          <p:cxnSp>
            <p:nvCxnSpPr>
              <p:cNvPr id="8348" name="Google Shape;8348;p79"/>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349" name="Google Shape;8349;p79"/>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350" name="Google Shape;8350;p79"/>
              <p:cNvCxnSpPr>
                <a:stCxn id="8351" idx="6"/>
                <a:endCxn id="835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353" name="Google Shape;8353;p79"/>
            <p:cNvGrpSpPr/>
            <p:nvPr/>
          </p:nvGrpSpPr>
          <p:grpSpPr>
            <a:xfrm>
              <a:off x="3969644" y="2440153"/>
              <a:ext cx="225900" cy="296779"/>
              <a:chOff x="3969644" y="2440153"/>
              <a:chExt cx="225900" cy="296779"/>
            </a:xfrm>
          </p:grpSpPr>
          <p:cxnSp>
            <p:nvCxnSpPr>
              <p:cNvPr id="8354" name="Google Shape;8354;p79"/>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352" name="Google Shape;8352;p79"/>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9"/>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79"/>
            <p:cNvGrpSpPr/>
            <p:nvPr/>
          </p:nvGrpSpPr>
          <p:grpSpPr>
            <a:xfrm>
              <a:off x="4426818" y="2358282"/>
              <a:ext cx="225600" cy="307471"/>
              <a:chOff x="4426818" y="2358282"/>
              <a:chExt cx="225600" cy="307471"/>
            </a:xfrm>
          </p:grpSpPr>
          <p:cxnSp>
            <p:nvCxnSpPr>
              <p:cNvPr id="8357" name="Google Shape;8357;p79"/>
              <p:cNvCxnSpPr>
                <a:stCxn id="835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359" name="Google Shape;8359;p79"/>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9"/>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79"/>
            <p:cNvGrpSpPr/>
            <p:nvPr/>
          </p:nvGrpSpPr>
          <p:grpSpPr>
            <a:xfrm>
              <a:off x="4883984" y="2440153"/>
              <a:ext cx="225600" cy="296479"/>
              <a:chOff x="4883984" y="2440153"/>
              <a:chExt cx="225600" cy="296479"/>
            </a:xfrm>
          </p:grpSpPr>
          <p:cxnSp>
            <p:nvCxnSpPr>
              <p:cNvPr id="8361" name="Google Shape;8361;p79"/>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362" name="Google Shape;8362;p79"/>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9"/>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79"/>
            <p:cNvGrpSpPr/>
            <p:nvPr/>
          </p:nvGrpSpPr>
          <p:grpSpPr>
            <a:xfrm>
              <a:off x="3512551" y="2358356"/>
              <a:ext cx="225647" cy="307629"/>
              <a:chOff x="2182679" y="2005014"/>
              <a:chExt cx="792300" cy="1080158"/>
            </a:xfrm>
          </p:grpSpPr>
          <p:cxnSp>
            <p:nvCxnSpPr>
              <p:cNvPr id="8365" name="Google Shape;8365;p79"/>
              <p:cNvCxnSpPr>
                <a:stCxn id="836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351" name="Google Shape;8351;p79"/>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9"/>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7" name="Google Shape;8367;p79"/>
          <p:cNvGrpSpPr/>
          <p:nvPr/>
        </p:nvGrpSpPr>
        <p:grpSpPr>
          <a:xfrm>
            <a:off x="6846571" y="972829"/>
            <a:ext cx="1559809" cy="722610"/>
            <a:chOff x="634175" y="2986275"/>
            <a:chExt cx="3147949" cy="1458344"/>
          </a:xfrm>
        </p:grpSpPr>
        <p:cxnSp>
          <p:nvCxnSpPr>
            <p:cNvPr id="8368" name="Google Shape;8368;p79"/>
            <p:cNvCxnSpPr>
              <a:stCxn id="8369" idx="4"/>
              <a:endCxn id="837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371" name="Google Shape;8371;p79"/>
            <p:cNvCxnSpPr>
              <a:stCxn id="8370" idx="0"/>
              <a:endCxn id="837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73" name="Google Shape;8373;p79"/>
            <p:cNvCxnSpPr>
              <a:stCxn id="8372" idx="4"/>
              <a:endCxn id="837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75" name="Google Shape;8375;p79"/>
            <p:cNvCxnSpPr>
              <a:stCxn id="8374" idx="0"/>
              <a:endCxn id="837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376" name="Google Shape;8376;p79"/>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72" name="Google Shape;8372;p79"/>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69" name="Google Shape;8369;p79"/>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74" name="Google Shape;8374;p79"/>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70" name="Google Shape;8370;p79"/>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377" name="Google Shape;8377;p79"/>
          <p:cNvGrpSpPr/>
          <p:nvPr/>
        </p:nvGrpSpPr>
        <p:grpSpPr>
          <a:xfrm>
            <a:off x="3500361" y="2682737"/>
            <a:ext cx="1570719" cy="294123"/>
            <a:chOff x="998425" y="1182125"/>
            <a:chExt cx="1065400" cy="199500"/>
          </a:xfrm>
        </p:grpSpPr>
        <p:sp>
          <p:nvSpPr>
            <p:cNvPr id="8378" name="Google Shape;8378;p7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79"/>
          <p:cNvGrpSpPr/>
          <p:nvPr/>
        </p:nvGrpSpPr>
        <p:grpSpPr>
          <a:xfrm>
            <a:off x="6843617" y="1800224"/>
            <a:ext cx="1565716" cy="366729"/>
            <a:chOff x="1247650" y="2075423"/>
            <a:chExt cx="6648477" cy="1557238"/>
          </a:xfrm>
        </p:grpSpPr>
        <p:sp>
          <p:nvSpPr>
            <p:cNvPr id="8384" name="Google Shape;8384;p7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0" name="Google Shape;8390;p79"/>
          <p:cNvGrpSpPr/>
          <p:nvPr/>
        </p:nvGrpSpPr>
        <p:grpSpPr>
          <a:xfrm>
            <a:off x="6827929" y="2949039"/>
            <a:ext cx="1597061" cy="663440"/>
            <a:chOff x="6796238" y="3158297"/>
            <a:chExt cx="1630319" cy="677257"/>
          </a:xfrm>
        </p:grpSpPr>
        <p:cxnSp>
          <p:nvCxnSpPr>
            <p:cNvPr id="8391" name="Google Shape;8391;p79"/>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92" name="Google Shape;8392;p79"/>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93" name="Google Shape;8393;p79"/>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394" name="Google Shape;8394;p79"/>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395" name="Google Shape;8395;p79"/>
            <p:cNvGrpSpPr/>
            <p:nvPr/>
          </p:nvGrpSpPr>
          <p:grpSpPr>
            <a:xfrm>
              <a:off x="6796238" y="3311904"/>
              <a:ext cx="1630319" cy="377697"/>
              <a:chOff x="6796238" y="3311904"/>
              <a:chExt cx="1630319" cy="377697"/>
            </a:xfrm>
          </p:grpSpPr>
          <p:sp>
            <p:nvSpPr>
              <p:cNvPr id="8396" name="Google Shape;8396;p79"/>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9"/>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9"/>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9" name="Google Shape;8399;p79"/>
          <p:cNvGrpSpPr/>
          <p:nvPr/>
        </p:nvGrpSpPr>
        <p:grpSpPr>
          <a:xfrm>
            <a:off x="5349067" y="970431"/>
            <a:ext cx="1368606" cy="1593805"/>
            <a:chOff x="1839112" y="2209163"/>
            <a:chExt cx="1918159" cy="2233784"/>
          </a:xfrm>
        </p:grpSpPr>
        <p:sp>
          <p:nvSpPr>
            <p:cNvPr id="8400" name="Google Shape;8400;p79"/>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9"/>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9"/>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03" name="Google Shape;8403;p79"/>
            <p:cNvCxnSpPr>
              <a:stCxn id="8400" idx="6"/>
              <a:endCxn id="8401"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404" name="Google Shape;8404;p79"/>
            <p:cNvCxnSpPr>
              <a:stCxn id="8401" idx="4"/>
              <a:endCxn id="840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406" name="Google Shape;8406;p79"/>
            <p:cNvCxnSpPr>
              <a:stCxn id="8405" idx="6"/>
              <a:endCxn id="8402"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407" name="Google Shape;8407;p79"/>
            <p:cNvCxnSpPr>
              <a:stCxn id="8402" idx="4"/>
              <a:endCxn id="840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405" name="Google Shape;8405;p79"/>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9"/>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9"/>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0" name="Google Shape;8410;p79"/>
            <p:cNvCxnSpPr>
              <a:endCxn id="840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411" name="Google Shape;8411;p79"/>
          <p:cNvGrpSpPr/>
          <p:nvPr/>
        </p:nvGrpSpPr>
        <p:grpSpPr>
          <a:xfrm>
            <a:off x="3481440" y="976667"/>
            <a:ext cx="1637968" cy="154942"/>
            <a:chOff x="238125" y="2506075"/>
            <a:chExt cx="7115411" cy="673075"/>
          </a:xfrm>
        </p:grpSpPr>
        <p:sp>
          <p:nvSpPr>
            <p:cNvPr id="8412" name="Google Shape;8412;p7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79"/>
          <p:cNvGrpSpPr/>
          <p:nvPr/>
        </p:nvGrpSpPr>
        <p:grpSpPr>
          <a:xfrm>
            <a:off x="720125" y="1298264"/>
            <a:ext cx="2476762" cy="91743"/>
            <a:chOff x="1464850" y="436376"/>
            <a:chExt cx="6001362" cy="222300"/>
          </a:xfrm>
        </p:grpSpPr>
        <p:sp>
          <p:nvSpPr>
            <p:cNvPr id="8418" name="Google Shape;8418;p79"/>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9"/>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9"/>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9"/>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9"/>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23" name="Google Shape;8423;p79"/>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424" name="Google Shape;8424;p79"/>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425" name="Google Shape;8425;p79"/>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426" name="Google Shape;8426;p79"/>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427" name="Google Shape;8427;p79"/>
          <p:cNvGrpSpPr/>
          <p:nvPr/>
        </p:nvGrpSpPr>
        <p:grpSpPr>
          <a:xfrm>
            <a:off x="706392" y="2533730"/>
            <a:ext cx="1452710" cy="651923"/>
            <a:chOff x="803162" y="2667727"/>
            <a:chExt cx="1411906" cy="633611"/>
          </a:xfrm>
        </p:grpSpPr>
        <p:cxnSp>
          <p:nvCxnSpPr>
            <p:cNvPr id="8428" name="Google Shape;8428;p79"/>
            <p:cNvCxnSpPr>
              <a:stCxn id="8429" idx="2"/>
              <a:endCxn id="843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31" name="Google Shape;8431;p79"/>
            <p:cNvCxnSpPr>
              <a:stCxn id="8432" idx="0"/>
              <a:endCxn id="842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33" name="Google Shape;8433;p79"/>
            <p:cNvCxnSpPr>
              <a:stCxn id="8432" idx="2"/>
              <a:endCxn id="843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35" name="Google Shape;8435;p79"/>
            <p:cNvCxnSpPr>
              <a:stCxn id="8436" idx="0"/>
              <a:endCxn id="843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37" name="Google Shape;8437;p79"/>
            <p:cNvCxnSpPr>
              <a:stCxn id="8430" idx="2"/>
              <a:endCxn id="843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439" name="Google Shape;8439;p79"/>
            <p:cNvCxnSpPr>
              <a:stCxn id="8440" idx="0"/>
              <a:endCxn id="843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436" name="Google Shape;8436;p79"/>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34" name="Google Shape;8434;p79"/>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40" name="Google Shape;8440;p79"/>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38" name="Google Shape;8438;p79"/>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30" name="Google Shape;8430;p79"/>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32" name="Google Shape;8432;p79"/>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429" name="Google Shape;8429;p79"/>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441" name="Google Shape;8441;p79"/>
          <p:cNvGrpSpPr/>
          <p:nvPr/>
        </p:nvGrpSpPr>
        <p:grpSpPr>
          <a:xfrm>
            <a:off x="706394" y="969268"/>
            <a:ext cx="2518541" cy="209309"/>
            <a:chOff x="803163" y="1111966"/>
            <a:chExt cx="2447800" cy="203430"/>
          </a:xfrm>
        </p:grpSpPr>
        <p:grpSp>
          <p:nvGrpSpPr>
            <p:cNvPr id="8442" name="Google Shape;8442;p79"/>
            <p:cNvGrpSpPr/>
            <p:nvPr/>
          </p:nvGrpSpPr>
          <p:grpSpPr>
            <a:xfrm>
              <a:off x="1958180" y="1111966"/>
              <a:ext cx="588019" cy="121396"/>
              <a:chOff x="4808316" y="2800065"/>
              <a:chExt cx="1999386" cy="412910"/>
            </a:xfrm>
          </p:grpSpPr>
          <p:sp>
            <p:nvSpPr>
              <p:cNvPr id="8443" name="Google Shape;8443;p79"/>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4" name="Google Shape;8444;p79"/>
              <p:cNvGrpSpPr/>
              <p:nvPr/>
            </p:nvGrpSpPr>
            <p:grpSpPr>
              <a:xfrm>
                <a:off x="4808316" y="2800065"/>
                <a:ext cx="92400" cy="411825"/>
                <a:chOff x="845575" y="2563700"/>
                <a:chExt cx="92400" cy="411825"/>
              </a:xfrm>
            </p:grpSpPr>
            <p:cxnSp>
              <p:nvCxnSpPr>
                <p:cNvPr id="8445" name="Google Shape;8445;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46" name="Google Shape;8446;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447" name="Google Shape;8447;p79"/>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448" name="Google Shape;8448;p79"/>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9" name="Google Shape;8449;p79"/>
            <p:cNvGrpSpPr/>
            <p:nvPr/>
          </p:nvGrpSpPr>
          <p:grpSpPr>
            <a:xfrm>
              <a:off x="803163" y="1111974"/>
              <a:ext cx="591158" cy="121545"/>
              <a:chOff x="803163" y="1111974"/>
              <a:chExt cx="591158" cy="121545"/>
            </a:xfrm>
          </p:grpSpPr>
          <p:grpSp>
            <p:nvGrpSpPr>
              <p:cNvPr id="8450" name="Google Shape;8450;p79"/>
              <p:cNvGrpSpPr/>
              <p:nvPr/>
            </p:nvGrpSpPr>
            <p:grpSpPr>
              <a:xfrm>
                <a:off x="803163" y="1111974"/>
                <a:ext cx="27175" cy="121077"/>
                <a:chOff x="845575" y="2563700"/>
                <a:chExt cx="92400" cy="411825"/>
              </a:xfrm>
            </p:grpSpPr>
            <p:cxnSp>
              <p:nvCxnSpPr>
                <p:cNvPr id="8451" name="Google Shape;8451;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52" name="Google Shape;8452;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3" name="Google Shape;8453;p79"/>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79"/>
            <p:cNvGrpSpPr/>
            <p:nvPr/>
          </p:nvGrpSpPr>
          <p:grpSpPr>
            <a:xfrm>
              <a:off x="1381910" y="1194219"/>
              <a:ext cx="588341" cy="121177"/>
              <a:chOff x="1381910" y="1194219"/>
              <a:chExt cx="588341" cy="121177"/>
            </a:xfrm>
          </p:grpSpPr>
          <p:grpSp>
            <p:nvGrpSpPr>
              <p:cNvPr id="8455" name="Google Shape;8455;p79"/>
              <p:cNvGrpSpPr/>
              <p:nvPr/>
            </p:nvGrpSpPr>
            <p:grpSpPr>
              <a:xfrm rot="10800000">
                <a:off x="1381910" y="1194319"/>
                <a:ext cx="27175" cy="121077"/>
                <a:chOff x="2070100" y="2563700"/>
                <a:chExt cx="92400" cy="411825"/>
              </a:xfrm>
            </p:grpSpPr>
            <p:cxnSp>
              <p:nvCxnSpPr>
                <p:cNvPr id="8456" name="Google Shape;8456;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57" name="Google Shape;8457;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8" name="Google Shape;8458;p79"/>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79"/>
            <p:cNvGrpSpPr/>
            <p:nvPr/>
          </p:nvGrpSpPr>
          <p:grpSpPr>
            <a:xfrm>
              <a:off x="2532079" y="1194219"/>
              <a:ext cx="704927" cy="121177"/>
              <a:chOff x="2532079" y="1194219"/>
              <a:chExt cx="704927" cy="121177"/>
            </a:xfrm>
          </p:grpSpPr>
          <p:grpSp>
            <p:nvGrpSpPr>
              <p:cNvPr id="8460" name="Google Shape;8460;p79"/>
              <p:cNvGrpSpPr/>
              <p:nvPr/>
            </p:nvGrpSpPr>
            <p:grpSpPr>
              <a:xfrm rot="10800000">
                <a:off x="2532079" y="1194319"/>
                <a:ext cx="27175" cy="121077"/>
                <a:chOff x="2070100" y="2563700"/>
                <a:chExt cx="92400" cy="411825"/>
              </a:xfrm>
            </p:grpSpPr>
            <p:cxnSp>
              <p:nvCxnSpPr>
                <p:cNvPr id="8461" name="Google Shape;8461;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62" name="Google Shape;8462;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3" name="Google Shape;8463;p79"/>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4" name="Google Shape;8464;p79"/>
          <p:cNvGrpSpPr/>
          <p:nvPr/>
        </p:nvGrpSpPr>
        <p:grpSpPr>
          <a:xfrm>
            <a:off x="3499404" y="3665900"/>
            <a:ext cx="1567778" cy="491677"/>
            <a:chOff x="5194708" y="3484366"/>
            <a:chExt cx="3148148" cy="987304"/>
          </a:xfrm>
        </p:grpSpPr>
        <p:grpSp>
          <p:nvGrpSpPr>
            <p:cNvPr id="8465" name="Google Shape;8465;p79"/>
            <p:cNvGrpSpPr/>
            <p:nvPr/>
          </p:nvGrpSpPr>
          <p:grpSpPr>
            <a:xfrm>
              <a:off x="7531521" y="3484366"/>
              <a:ext cx="811335" cy="987304"/>
              <a:chOff x="3379425" y="1617275"/>
              <a:chExt cx="1090650" cy="1327200"/>
            </a:xfrm>
          </p:grpSpPr>
          <p:sp>
            <p:nvSpPr>
              <p:cNvPr id="8466" name="Google Shape;8466;p7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79"/>
            <p:cNvGrpSpPr/>
            <p:nvPr/>
          </p:nvGrpSpPr>
          <p:grpSpPr>
            <a:xfrm>
              <a:off x="6752546" y="3484366"/>
              <a:ext cx="811428" cy="987304"/>
              <a:chOff x="2332275" y="1617275"/>
              <a:chExt cx="1090775" cy="1327200"/>
            </a:xfrm>
          </p:grpSpPr>
          <p:sp>
            <p:nvSpPr>
              <p:cNvPr id="8470" name="Google Shape;8470;p7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79"/>
            <p:cNvGrpSpPr/>
            <p:nvPr/>
          </p:nvGrpSpPr>
          <p:grpSpPr>
            <a:xfrm>
              <a:off x="5973664" y="3484366"/>
              <a:ext cx="811335" cy="987304"/>
              <a:chOff x="1285250" y="1617275"/>
              <a:chExt cx="1090650" cy="1327200"/>
            </a:xfrm>
          </p:grpSpPr>
          <p:sp>
            <p:nvSpPr>
              <p:cNvPr id="8474" name="Google Shape;8474;p7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79"/>
            <p:cNvGrpSpPr/>
            <p:nvPr/>
          </p:nvGrpSpPr>
          <p:grpSpPr>
            <a:xfrm>
              <a:off x="5194708" y="3484366"/>
              <a:ext cx="811409" cy="987304"/>
              <a:chOff x="238125" y="1617275"/>
              <a:chExt cx="1090750" cy="1327200"/>
            </a:xfrm>
          </p:grpSpPr>
          <p:sp>
            <p:nvSpPr>
              <p:cNvPr id="8478" name="Google Shape;8478;p7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1" name="Google Shape;8481;p79"/>
          <p:cNvGrpSpPr/>
          <p:nvPr/>
        </p:nvGrpSpPr>
        <p:grpSpPr>
          <a:xfrm>
            <a:off x="3460013" y="3146311"/>
            <a:ext cx="1616964" cy="346256"/>
            <a:chOff x="1808063" y="4294338"/>
            <a:chExt cx="3370782" cy="721817"/>
          </a:xfrm>
        </p:grpSpPr>
        <p:sp>
          <p:nvSpPr>
            <p:cNvPr id="8482" name="Google Shape;8482;p7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79"/>
          <p:cNvGrpSpPr/>
          <p:nvPr/>
        </p:nvGrpSpPr>
        <p:grpSpPr>
          <a:xfrm>
            <a:off x="738225" y="3432340"/>
            <a:ext cx="1295882" cy="646587"/>
            <a:chOff x="834100" y="3642869"/>
            <a:chExt cx="1259483" cy="628426"/>
          </a:xfrm>
        </p:grpSpPr>
        <p:sp>
          <p:nvSpPr>
            <p:cNvPr id="8493" name="Google Shape;8493;p79"/>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9"/>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9"/>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9"/>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9"/>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9"/>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9"/>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9"/>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9"/>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9"/>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9"/>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9"/>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9"/>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9"/>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9"/>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9"/>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9"/>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9"/>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9"/>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9"/>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9"/>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9"/>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9"/>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9"/>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9"/>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8" name="Google Shape;8518;p79"/>
            <p:cNvGrpSpPr/>
            <p:nvPr/>
          </p:nvGrpSpPr>
          <p:grpSpPr>
            <a:xfrm>
              <a:off x="1360364" y="3847835"/>
              <a:ext cx="208119" cy="224359"/>
              <a:chOff x="1360769" y="3847100"/>
              <a:chExt cx="208119" cy="224359"/>
            </a:xfrm>
          </p:grpSpPr>
          <p:sp>
            <p:nvSpPr>
              <p:cNvPr id="8519" name="Google Shape;8519;p79"/>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9"/>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9"/>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9"/>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9"/>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9"/>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9"/>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9"/>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9"/>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9"/>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9"/>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9"/>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9"/>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9"/>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9"/>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9"/>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9"/>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9"/>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9"/>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9"/>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9" name="Google Shape;8539;p79"/>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9"/>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9"/>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9"/>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9"/>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9"/>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9"/>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9"/>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9"/>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9"/>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9"/>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9"/>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9"/>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9"/>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79"/>
          <p:cNvGrpSpPr/>
          <p:nvPr/>
        </p:nvGrpSpPr>
        <p:grpSpPr>
          <a:xfrm rot="5400000">
            <a:off x="5951338" y="3228837"/>
            <a:ext cx="164064" cy="1414916"/>
            <a:chOff x="4428249" y="1369375"/>
            <a:chExt cx="36905" cy="429569"/>
          </a:xfrm>
        </p:grpSpPr>
        <p:sp>
          <p:nvSpPr>
            <p:cNvPr id="8554" name="Google Shape;8554;p79"/>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9"/>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9"/>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9"/>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9"/>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9"/>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9"/>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9"/>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9"/>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9"/>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9"/>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9"/>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9"/>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9"/>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9"/>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9"/>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9"/>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9"/>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9"/>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9"/>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9"/>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9"/>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9"/>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9"/>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9"/>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9"/>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9"/>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9"/>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9"/>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9"/>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9"/>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9"/>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79"/>
          <p:cNvGrpSpPr/>
          <p:nvPr/>
        </p:nvGrpSpPr>
        <p:grpSpPr>
          <a:xfrm flipH="1" rot="10800000">
            <a:off x="5323767" y="2817380"/>
            <a:ext cx="1419207" cy="24808"/>
            <a:chOff x="219558" y="4738465"/>
            <a:chExt cx="5852400" cy="102300"/>
          </a:xfrm>
        </p:grpSpPr>
        <p:cxnSp>
          <p:nvCxnSpPr>
            <p:cNvPr id="8587" name="Google Shape;8587;p79"/>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588" name="Google Shape;8588;p79"/>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9"/>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9"/>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9"/>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9"/>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79"/>
          <p:cNvGrpSpPr/>
          <p:nvPr/>
        </p:nvGrpSpPr>
        <p:grpSpPr>
          <a:xfrm>
            <a:off x="5335086" y="3190444"/>
            <a:ext cx="1396570" cy="385016"/>
            <a:chOff x="5286284" y="2966544"/>
            <a:chExt cx="1396570" cy="385016"/>
          </a:xfrm>
        </p:grpSpPr>
        <p:cxnSp>
          <p:nvCxnSpPr>
            <p:cNvPr id="8594" name="Google Shape;8594;p79"/>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595" name="Google Shape;8595;p79"/>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596" name="Google Shape;8596;p79"/>
            <p:cNvGrpSpPr/>
            <p:nvPr/>
          </p:nvGrpSpPr>
          <p:grpSpPr>
            <a:xfrm>
              <a:off x="5287688" y="3173364"/>
              <a:ext cx="1395166" cy="74100"/>
              <a:chOff x="5287688" y="3173364"/>
              <a:chExt cx="1395166" cy="74100"/>
            </a:xfrm>
          </p:grpSpPr>
          <p:cxnSp>
            <p:nvCxnSpPr>
              <p:cNvPr id="8597" name="Google Shape;8597;p79"/>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598" name="Google Shape;8598;p79"/>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599" name="Google Shape;8599;p79"/>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600" name="Google Shape;8600;p79"/>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601" name="Google Shape;8601;p79"/>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602" name="Google Shape;8602;p79"/>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603" name="Google Shape;8603;p79"/>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604" name="Google Shape;8604;p79"/>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605" name="Google Shape;8605;p79"/>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606" name="Google Shape;8606;p79"/>
          <p:cNvGrpSpPr/>
          <p:nvPr/>
        </p:nvGrpSpPr>
        <p:grpSpPr>
          <a:xfrm>
            <a:off x="2021151" y="1609220"/>
            <a:ext cx="1182276" cy="662027"/>
            <a:chOff x="2029517" y="1732295"/>
            <a:chExt cx="1149068" cy="643432"/>
          </a:xfrm>
        </p:grpSpPr>
        <p:grpSp>
          <p:nvGrpSpPr>
            <p:cNvPr id="8607" name="Google Shape;8607;p79"/>
            <p:cNvGrpSpPr/>
            <p:nvPr/>
          </p:nvGrpSpPr>
          <p:grpSpPr>
            <a:xfrm>
              <a:off x="2708660" y="1746937"/>
              <a:ext cx="455427" cy="244429"/>
              <a:chOff x="2700693" y="1746937"/>
              <a:chExt cx="455427" cy="244429"/>
            </a:xfrm>
          </p:grpSpPr>
          <p:grpSp>
            <p:nvGrpSpPr>
              <p:cNvPr id="8608" name="Google Shape;8608;p79"/>
              <p:cNvGrpSpPr/>
              <p:nvPr/>
            </p:nvGrpSpPr>
            <p:grpSpPr>
              <a:xfrm>
                <a:off x="2905682" y="1782817"/>
                <a:ext cx="250438" cy="208549"/>
                <a:chOff x="2905682" y="1782817"/>
                <a:chExt cx="250438" cy="208549"/>
              </a:xfrm>
            </p:grpSpPr>
            <p:cxnSp>
              <p:nvCxnSpPr>
                <p:cNvPr id="8609" name="Google Shape;8609;p79"/>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610" name="Google Shape;8610;p79"/>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79"/>
              <p:cNvGrpSpPr/>
              <p:nvPr/>
            </p:nvGrpSpPr>
            <p:grpSpPr>
              <a:xfrm>
                <a:off x="2700693" y="1746937"/>
                <a:ext cx="449967" cy="72374"/>
                <a:chOff x="2700693" y="1746937"/>
                <a:chExt cx="449967" cy="72374"/>
              </a:xfrm>
            </p:grpSpPr>
            <p:cxnSp>
              <p:nvCxnSpPr>
                <p:cNvPr id="8612" name="Google Shape;8612;p79"/>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613" name="Google Shape;8613;p79"/>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4" name="Google Shape;8614;p79"/>
            <p:cNvGrpSpPr/>
            <p:nvPr/>
          </p:nvGrpSpPr>
          <p:grpSpPr>
            <a:xfrm>
              <a:off x="2029517" y="1732295"/>
              <a:ext cx="1149068" cy="643432"/>
              <a:chOff x="2029517" y="1732295"/>
              <a:chExt cx="1149068" cy="643432"/>
            </a:xfrm>
          </p:grpSpPr>
          <p:grpSp>
            <p:nvGrpSpPr>
              <p:cNvPr id="8615" name="Google Shape;8615;p79"/>
              <p:cNvGrpSpPr/>
              <p:nvPr/>
            </p:nvGrpSpPr>
            <p:grpSpPr>
              <a:xfrm>
                <a:off x="2703618" y="2103152"/>
                <a:ext cx="474966" cy="260017"/>
                <a:chOff x="2703618" y="2103152"/>
                <a:chExt cx="474966" cy="260017"/>
              </a:xfrm>
            </p:grpSpPr>
            <p:grpSp>
              <p:nvGrpSpPr>
                <p:cNvPr id="8616" name="Google Shape;8616;p79"/>
                <p:cNvGrpSpPr/>
                <p:nvPr/>
              </p:nvGrpSpPr>
              <p:grpSpPr>
                <a:xfrm>
                  <a:off x="2703618" y="2290640"/>
                  <a:ext cx="450291" cy="72529"/>
                  <a:chOff x="2703618" y="2290640"/>
                  <a:chExt cx="450291" cy="72529"/>
                </a:xfrm>
              </p:grpSpPr>
              <p:cxnSp>
                <p:nvCxnSpPr>
                  <p:cNvPr id="8617" name="Google Shape;8617;p79"/>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618" name="Google Shape;8618;p79"/>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79"/>
                <p:cNvGrpSpPr/>
                <p:nvPr/>
              </p:nvGrpSpPr>
              <p:grpSpPr>
                <a:xfrm>
                  <a:off x="2908607" y="2103152"/>
                  <a:ext cx="269977" cy="223538"/>
                  <a:chOff x="2908607" y="2103152"/>
                  <a:chExt cx="269977" cy="223538"/>
                </a:xfrm>
              </p:grpSpPr>
              <p:cxnSp>
                <p:nvCxnSpPr>
                  <p:cNvPr id="8620" name="Google Shape;8620;p79"/>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621" name="Google Shape;8621;p79"/>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2" name="Google Shape;8622;p79"/>
              <p:cNvGrpSpPr/>
              <p:nvPr/>
            </p:nvGrpSpPr>
            <p:grpSpPr>
              <a:xfrm>
                <a:off x="2029517" y="1732295"/>
                <a:ext cx="685827" cy="643432"/>
                <a:chOff x="2029517" y="1732295"/>
                <a:chExt cx="685827" cy="643432"/>
              </a:xfrm>
            </p:grpSpPr>
            <p:sp>
              <p:nvSpPr>
                <p:cNvPr id="8623" name="Google Shape;8623;p79"/>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4" name="Google Shape;8624;p79"/>
                <p:cNvGrpSpPr/>
                <p:nvPr/>
              </p:nvGrpSpPr>
              <p:grpSpPr>
                <a:xfrm>
                  <a:off x="2158948" y="1732295"/>
                  <a:ext cx="556396" cy="333108"/>
                  <a:chOff x="2158948" y="1732295"/>
                  <a:chExt cx="556396" cy="333108"/>
                </a:xfrm>
              </p:grpSpPr>
              <p:cxnSp>
                <p:nvCxnSpPr>
                  <p:cNvPr id="8625" name="Google Shape;8625;p79"/>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626" name="Google Shape;8626;p79"/>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79"/>
                <p:cNvGrpSpPr/>
                <p:nvPr/>
              </p:nvGrpSpPr>
              <p:grpSpPr>
                <a:xfrm>
                  <a:off x="2159908" y="2065057"/>
                  <a:ext cx="550884" cy="310670"/>
                  <a:chOff x="2159908" y="2065057"/>
                  <a:chExt cx="550884" cy="310670"/>
                </a:xfrm>
              </p:grpSpPr>
              <p:cxnSp>
                <p:nvCxnSpPr>
                  <p:cNvPr id="8628" name="Google Shape;8628;p79"/>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629" name="Google Shape;8629;p79"/>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630" name="Google Shape;8630;p79"/>
          <p:cNvGrpSpPr/>
          <p:nvPr/>
        </p:nvGrpSpPr>
        <p:grpSpPr>
          <a:xfrm>
            <a:off x="706400" y="1556833"/>
            <a:ext cx="962651" cy="810058"/>
            <a:chOff x="844912" y="1681380"/>
            <a:chExt cx="935611" cy="787305"/>
          </a:xfrm>
        </p:grpSpPr>
        <p:grpSp>
          <p:nvGrpSpPr>
            <p:cNvPr id="8631" name="Google Shape;8631;p79"/>
            <p:cNvGrpSpPr/>
            <p:nvPr/>
          </p:nvGrpSpPr>
          <p:grpSpPr>
            <a:xfrm>
              <a:off x="844912" y="1819635"/>
              <a:ext cx="329836" cy="510016"/>
              <a:chOff x="844912" y="1819635"/>
              <a:chExt cx="329836" cy="510016"/>
            </a:xfrm>
          </p:grpSpPr>
          <p:sp>
            <p:nvSpPr>
              <p:cNvPr id="8632" name="Google Shape;8632;p79"/>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9"/>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9"/>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9"/>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9"/>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9"/>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79"/>
            <p:cNvGrpSpPr/>
            <p:nvPr/>
          </p:nvGrpSpPr>
          <p:grpSpPr>
            <a:xfrm>
              <a:off x="1284601" y="2158168"/>
              <a:ext cx="495923" cy="310517"/>
              <a:chOff x="1284601" y="2158168"/>
              <a:chExt cx="495923" cy="310517"/>
            </a:xfrm>
          </p:grpSpPr>
          <p:sp>
            <p:nvSpPr>
              <p:cNvPr id="8639" name="Google Shape;8639;p79"/>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0" name="Google Shape;8640;p79"/>
              <p:cNvGrpSpPr/>
              <p:nvPr/>
            </p:nvGrpSpPr>
            <p:grpSpPr>
              <a:xfrm>
                <a:off x="1507666" y="2158168"/>
                <a:ext cx="272858" cy="310517"/>
                <a:chOff x="1507666" y="2158168"/>
                <a:chExt cx="272858" cy="310517"/>
              </a:xfrm>
            </p:grpSpPr>
            <p:grpSp>
              <p:nvGrpSpPr>
                <p:cNvPr id="8641" name="Google Shape;8641;p79"/>
                <p:cNvGrpSpPr/>
                <p:nvPr/>
              </p:nvGrpSpPr>
              <p:grpSpPr>
                <a:xfrm>
                  <a:off x="1507666" y="2176104"/>
                  <a:ext cx="166395" cy="273149"/>
                  <a:chOff x="1507666" y="2176104"/>
                  <a:chExt cx="166395" cy="273149"/>
                </a:xfrm>
              </p:grpSpPr>
              <p:sp>
                <p:nvSpPr>
                  <p:cNvPr id="8642" name="Google Shape;8642;p79"/>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9"/>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9"/>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9"/>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9"/>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9"/>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9"/>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9" name="Google Shape;8649;p79"/>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9"/>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1" name="Google Shape;8651;p79"/>
            <p:cNvGrpSpPr/>
            <p:nvPr/>
          </p:nvGrpSpPr>
          <p:grpSpPr>
            <a:xfrm>
              <a:off x="1284601" y="1681380"/>
              <a:ext cx="495923" cy="310517"/>
              <a:chOff x="1284601" y="1681380"/>
              <a:chExt cx="495923" cy="310517"/>
            </a:xfrm>
          </p:grpSpPr>
          <p:sp>
            <p:nvSpPr>
              <p:cNvPr id="8652" name="Google Shape;8652;p79"/>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3" name="Google Shape;8653;p79"/>
              <p:cNvGrpSpPr/>
              <p:nvPr/>
            </p:nvGrpSpPr>
            <p:grpSpPr>
              <a:xfrm>
                <a:off x="1507666" y="1681380"/>
                <a:ext cx="272858" cy="310517"/>
                <a:chOff x="1507666" y="1681380"/>
                <a:chExt cx="272858" cy="310517"/>
              </a:xfrm>
            </p:grpSpPr>
            <p:grpSp>
              <p:nvGrpSpPr>
                <p:cNvPr id="8654" name="Google Shape;8654;p79"/>
                <p:cNvGrpSpPr/>
                <p:nvPr/>
              </p:nvGrpSpPr>
              <p:grpSpPr>
                <a:xfrm>
                  <a:off x="1507666" y="1700120"/>
                  <a:ext cx="166395" cy="272984"/>
                  <a:chOff x="1507666" y="1700120"/>
                  <a:chExt cx="166395" cy="272984"/>
                </a:xfrm>
              </p:grpSpPr>
              <p:sp>
                <p:nvSpPr>
                  <p:cNvPr id="8655" name="Google Shape;8655;p79"/>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9"/>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9"/>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9"/>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9"/>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9"/>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9"/>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2" name="Google Shape;8662;p79"/>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9"/>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64" name="Google Shape;8664;p79"/>
          <p:cNvGrpSpPr/>
          <p:nvPr/>
        </p:nvGrpSpPr>
        <p:grpSpPr>
          <a:xfrm>
            <a:off x="6815341" y="2324262"/>
            <a:ext cx="1622269" cy="552443"/>
            <a:chOff x="6894650" y="2574740"/>
            <a:chExt cx="1445100" cy="492111"/>
          </a:xfrm>
        </p:grpSpPr>
        <p:sp>
          <p:nvSpPr>
            <p:cNvPr id="8665" name="Google Shape;8665;p79"/>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9"/>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9"/>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9"/>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9"/>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0" name="Google Shape;8670;p79"/>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671" name="Google Shape;8671;p79"/>
          <p:cNvGrpSpPr/>
          <p:nvPr/>
        </p:nvGrpSpPr>
        <p:grpSpPr>
          <a:xfrm>
            <a:off x="6834884" y="3698518"/>
            <a:ext cx="1583206" cy="475705"/>
            <a:chOff x="6953919" y="3907920"/>
            <a:chExt cx="1377300" cy="475705"/>
          </a:xfrm>
        </p:grpSpPr>
        <p:cxnSp>
          <p:nvCxnSpPr>
            <p:cNvPr id="8672" name="Google Shape;8672;p79"/>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73" name="Google Shape;8673;p79"/>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674" name="Google Shape;8674;p79"/>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75" name="Google Shape;8675;p79"/>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676" name="Google Shape;8676;p79"/>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677" name="Google Shape;8677;p79"/>
          <p:cNvGrpSpPr/>
          <p:nvPr/>
        </p:nvGrpSpPr>
        <p:grpSpPr>
          <a:xfrm>
            <a:off x="2338472" y="2459663"/>
            <a:ext cx="836286" cy="824529"/>
            <a:chOff x="2389399" y="2595741"/>
            <a:chExt cx="812796" cy="801369"/>
          </a:xfrm>
        </p:grpSpPr>
        <p:grpSp>
          <p:nvGrpSpPr>
            <p:cNvPr id="8678" name="Google Shape;8678;p79"/>
            <p:cNvGrpSpPr/>
            <p:nvPr/>
          </p:nvGrpSpPr>
          <p:grpSpPr>
            <a:xfrm>
              <a:off x="2492145" y="2881565"/>
              <a:ext cx="607300" cy="229751"/>
              <a:chOff x="2492145" y="2881565"/>
              <a:chExt cx="607300" cy="229751"/>
            </a:xfrm>
          </p:grpSpPr>
          <p:sp>
            <p:nvSpPr>
              <p:cNvPr id="8679" name="Google Shape;8679;p79"/>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9"/>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9"/>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79"/>
            <p:cNvGrpSpPr/>
            <p:nvPr/>
          </p:nvGrpSpPr>
          <p:grpSpPr>
            <a:xfrm>
              <a:off x="2389399" y="2595741"/>
              <a:ext cx="812796" cy="296825"/>
              <a:chOff x="2389399" y="2595741"/>
              <a:chExt cx="812796" cy="296825"/>
            </a:xfrm>
          </p:grpSpPr>
          <p:grpSp>
            <p:nvGrpSpPr>
              <p:cNvPr id="8683" name="Google Shape;8683;p79"/>
              <p:cNvGrpSpPr/>
              <p:nvPr/>
            </p:nvGrpSpPr>
            <p:grpSpPr>
              <a:xfrm>
                <a:off x="2389399" y="2595741"/>
                <a:ext cx="363638" cy="296825"/>
                <a:chOff x="2389399" y="2595741"/>
                <a:chExt cx="363638" cy="296825"/>
              </a:xfrm>
            </p:grpSpPr>
            <p:grpSp>
              <p:nvGrpSpPr>
                <p:cNvPr id="8684" name="Google Shape;8684;p79"/>
                <p:cNvGrpSpPr/>
                <p:nvPr/>
              </p:nvGrpSpPr>
              <p:grpSpPr>
                <a:xfrm>
                  <a:off x="2493852" y="2794333"/>
                  <a:ext cx="259185" cy="98232"/>
                  <a:chOff x="2493852" y="2794333"/>
                  <a:chExt cx="259185" cy="98232"/>
                </a:xfrm>
              </p:grpSpPr>
              <p:sp>
                <p:nvSpPr>
                  <p:cNvPr id="8685" name="Google Shape;8685;p79"/>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9"/>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9"/>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79"/>
                <p:cNvGrpSpPr/>
                <p:nvPr/>
              </p:nvGrpSpPr>
              <p:grpSpPr>
                <a:xfrm>
                  <a:off x="2389399" y="2595741"/>
                  <a:ext cx="224343" cy="182054"/>
                  <a:chOff x="2389399" y="2595741"/>
                  <a:chExt cx="224343" cy="182054"/>
                </a:xfrm>
              </p:grpSpPr>
              <p:sp>
                <p:nvSpPr>
                  <p:cNvPr id="8689" name="Google Shape;8689;p79"/>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9"/>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1" name="Google Shape;8691;p79"/>
              <p:cNvGrpSpPr/>
              <p:nvPr/>
            </p:nvGrpSpPr>
            <p:grpSpPr>
              <a:xfrm>
                <a:off x="2683630" y="2595741"/>
                <a:ext cx="224334" cy="296825"/>
                <a:chOff x="2683630" y="2595741"/>
                <a:chExt cx="224334" cy="296825"/>
              </a:xfrm>
            </p:grpSpPr>
            <p:grpSp>
              <p:nvGrpSpPr>
                <p:cNvPr id="8692" name="Google Shape;8692;p79"/>
                <p:cNvGrpSpPr/>
                <p:nvPr/>
              </p:nvGrpSpPr>
              <p:grpSpPr>
                <a:xfrm>
                  <a:off x="2788083" y="2794333"/>
                  <a:ext cx="15356" cy="98232"/>
                  <a:chOff x="2788083" y="2794333"/>
                  <a:chExt cx="15356" cy="98232"/>
                </a:xfrm>
              </p:grpSpPr>
              <p:sp>
                <p:nvSpPr>
                  <p:cNvPr id="8693" name="Google Shape;8693;p79"/>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9"/>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9"/>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79"/>
                <p:cNvGrpSpPr/>
                <p:nvPr/>
              </p:nvGrpSpPr>
              <p:grpSpPr>
                <a:xfrm>
                  <a:off x="2683630" y="2595741"/>
                  <a:ext cx="224334" cy="182054"/>
                  <a:chOff x="2683630" y="2595741"/>
                  <a:chExt cx="224334" cy="182054"/>
                </a:xfrm>
              </p:grpSpPr>
              <p:sp>
                <p:nvSpPr>
                  <p:cNvPr id="8697" name="Google Shape;8697;p79"/>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9"/>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9" name="Google Shape;8699;p79"/>
              <p:cNvGrpSpPr/>
              <p:nvPr/>
            </p:nvGrpSpPr>
            <p:grpSpPr>
              <a:xfrm>
                <a:off x="2838475" y="2595741"/>
                <a:ext cx="363719" cy="296825"/>
                <a:chOff x="2838475" y="2595741"/>
                <a:chExt cx="363719" cy="296825"/>
              </a:xfrm>
            </p:grpSpPr>
            <p:grpSp>
              <p:nvGrpSpPr>
                <p:cNvPr id="8700" name="Google Shape;8700;p79"/>
                <p:cNvGrpSpPr/>
                <p:nvPr/>
              </p:nvGrpSpPr>
              <p:grpSpPr>
                <a:xfrm>
                  <a:off x="2838475" y="2794333"/>
                  <a:ext cx="259185" cy="98232"/>
                  <a:chOff x="2838475" y="2794333"/>
                  <a:chExt cx="259185" cy="98232"/>
                </a:xfrm>
              </p:grpSpPr>
              <p:sp>
                <p:nvSpPr>
                  <p:cNvPr id="8701" name="Google Shape;8701;p79"/>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9"/>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9"/>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79"/>
                <p:cNvGrpSpPr/>
                <p:nvPr/>
              </p:nvGrpSpPr>
              <p:grpSpPr>
                <a:xfrm>
                  <a:off x="2977852" y="2595741"/>
                  <a:ext cx="224343" cy="182054"/>
                  <a:chOff x="2977852" y="2595741"/>
                  <a:chExt cx="224343" cy="182054"/>
                </a:xfrm>
              </p:grpSpPr>
              <p:sp>
                <p:nvSpPr>
                  <p:cNvPr id="8705" name="Google Shape;8705;p79"/>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9"/>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07" name="Google Shape;8707;p79"/>
            <p:cNvGrpSpPr/>
            <p:nvPr/>
          </p:nvGrpSpPr>
          <p:grpSpPr>
            <a:xfrm>
              <a:off x="2389399" y="3100241"/>
              <a:ext cx="812796" cy="296869"/>
              <a:chOff x="2389399" y="3100241"/>
              <a:chExt cx="812796" cy="296869"/>
            </a:xfrm>
          </p:grpSpPr>
          <p:grpSp>
            <p:nvGrpSpPr>
              <p:cNvPr id="8708" name="Google Shape;8708;p79"/>
              <p:cNvGrpSpPr/>
              <p:nvPr/>
            </p:nvGrpSpPr>
            <p:grpSpPr>
              <a:xfrm>
                <a:off x="2683630" y="3100241"/>
                <a:ext cx="224334" cy="296869"/>
                <a:chOff x="2683630" y="3100241"/>
                <a:chExt cx="224334" cy="296869"/>
              </a:xfrm>
            </p:grpSpPr>
            <p:grpSp>
              <p:nvGrpSpPr>
                <p:cNvPr id="8709" name="Google Shape;8709;p79"/>
                <p:cNvGrpSpPr/>
                <p:nvPr/>
              </p:nvGrpSpPr>
              <p:grpSpPr>
                <a:xfrm>
                  <a:off x="2788083" y="3100241"/>
                  <a:ext cx="15356" cy="98237"/>
                  <a:chOff x="2788083" y="3100241"/>
                  <a:chExt cx="15356" cy="98237"/>
                </a:xfrm>
              </p:grpSpPr>
              <p:sp>
                <p:nvSpPr>
                  <p:cNvPr id="8710" name="Google Shape;8710;p79"/>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9"/>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9"/>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79"/>
                <p:cNvGrpSpPr/>
                <p:nvPr/>
              </p:nvGrpSpPr>
              <p:grpSpPr>
                <a:xfrm>
                  <a:off x="2683630" y="3215065"/>
                  <a:ext cx="224334" cy="182045"/>
                  <a:chOff x="2683630" y="3215065"/>
                  <a:chExt cx="224334" cy="182045"/>
                </a:xfrm>
              </p:grpSpPr>
              <p:sp>
                <p:nvSpPr>
                  <p:cNvPr id="8714" name="Google Shape;8714;p79"/>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9"/>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6" name="Google Shape;8716;p79"/>
              <p:cNvGrpSpPr/>
              <p:nvPr/>
            </p:nvGrpSpPr>
            <p:grpSpPr>
              <a:xfrm>
                <a:off x="2389399" y="3100241"/>
                <a:ext cx="363638" cy="296869"/>
                <a:chOff x="2389399" y="3100241"/>
                <a:chExt cx="363638" cy="296869"/>
              </a:xfrm>
            </p:grpSpPr>
            <p:grpSp>
              <p:nvGrpSpPr>
                <p:cNvPr id="8717" name="Google Shape;8717;p79"/>
                <p:cNvGrpSpPr/>
                <p:nvPr/>
              </p:nvGrpSpPr>
              <p:grpSpPr>
                <a:xfrm>
                  <a:off x="2493852" y="3100241"/>
                  <a:ext cx="259185" cy="98237"/>
                  <a:chOff x="2493852" y="3100241"/>
                  <a:chExt cx="259185" cy="98237"/>
                </a:xfrm>
              </p:grpSpPr>
              <p:sp>
                <p:nvSpPr>
                  <p:cNvPr id="8718" name="Google Shape;8718;p79"/>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9"/>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9"/>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79"/>
                <p:cNvGrpSpPr/>
                <p:nvPr/>
              </p:nvGrpSpPr>
              <p:grpSpPr>
                <a:xfrm>
                  <a:off x="2389399" y="3215065"/>
                  <a:ext cx="224343" cy="182045"/>
                  <a:chOff x="2389399" y="3215065"/>
                  <a:chExt cx="224343" cy="182045"/>
                </a:xfrm>
              </p:grpSpPr>
              <p:sp>
                <p:nvSpPr>
                  <p:cNvPr id="8722" name="Google Shape;8722;p79"/>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9"/>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24" name="Google Shape;8724;p79"/>
              <p:cNvGrpSpPr/>
              <p:nvPr/>
            </p:nvGrpSpPr>
            <p:grpSpPr>
              <a:xfrm>
                <a:off x="2838475" y="3100241"/>
                <a:ext cx="363719" cy="296869"/>
                <a:chOff x="2838475" y="3100241"/>
                <a:chExt cx="363719" cy="296869"/>
              </a:xfrm>
            </p:grpSpPr>
            <p:grpSp>
              <p:nvGrpSpPr>
                <p:cNvPr id="8725" name="Google Shape;8725;p79"/>
                <p:cNvGrpSpPr/>
                <p:nvPr/>
              </p:nvGrpSpPr>
              <p:grpSpPr>
                <a:xfrm>
                  <a:off x="2838475" y="3100241"/>
                  <a:ext cx="259185" cy="98237"/>
                  <a:chOff x="2838475" y="3100241"/>
                  <a:chExt cx="259185" cy="98237"/>
                </a:xfrm>
              </p:grpSpPr>
              <p:sp>
                <p:nvSpPr>
                  <p:cNvPr id="8726" name="Google Shape;8726;p79"/>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9"/>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9"/>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79"/>
                <p:cNvGrpSpPr/>
                <p:nvPr/>
              </p:nvGrpSpPr>
              <p:grpSpPr>
                <a:xfrm>
                  <a:off x="2977852" y="3215065"/>
                  <a:ext cx="224343" cy="182045"/>
                  <a:chOff x="2977852" y="3215065"/>
                  <a:chExt cx="224343" cy="182045"/>
                </a:xfrm>
              </p:grpSpPr>
              <p:sp>
                <p:nvSpPr>
                  <p:cNvPr id="8730" name="Google Shape;8730;p79"/>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9"/>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5" name="Shape 8735"/>
        <p:cNvGrpSpPr/>
        <p:nvPr/>
      </p:nvGrpSpPr>
      <p:grpSpPr>
        <a:xfrm>
          <a:off x="0" y="0"/>
          <a:ext cx="0" cy="0"/>
          <a:chOff x="0" y="0"/>
          <a:chExt cx="0" cy="0"/>
        </a:xfrm>
      </p:grpSpPr>
      <p:grpSp>
        <p:nvGrpSpPr>
          <p:cNvPr id="8736" name="Google Shape;8736;p80"/>
          <p:cNvGrpSpPr/>
          <p:nvPr/>
        </p:nvGrpSpPr>
        <p:grpSpPr>
          <a:xfrm>
            <a:off x="702075" y="3155925"/>
            <a:ext cx="2390414" cy="1024800"/>
            <a:chOff x="728925" y="3296613"/>
            <a:chExt cx="2390414" cy="1024800"/>
          </a:xfrm>
        </p:grpSpPr>
        <p:grpSp>
          <p:nvGrpSpPr>
            <p:cNvPr id="8737" name="Google Shape;8737;p80"/>
            <p:cNvGrpSpPr/>
            <p:nvPr/>
          </p:nvGrpSpPr>
          <p:grpSpPr>
            <a:xfrm>
              <a:off x="728925" y="3619800"/>
              <a:ext cx="2390414" cy="500893"/>
              <a:chOff x="728925" y="3619800"/>
              <a:chExt cx="2390414" cy="500893"/>
            </a:xfrm>
          </p:grpSpPr>
          <p:sp>
            <p:nvSpPr>
              <p:cNvPr id="8738" name="Google Shape;8738;p80"/>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39" name="Google Shape;8739;p80"/>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740" name="Google Shape;8740;p80"/>
            <p:cNvGrpSpPr/>
            <p:nvPr/>
          </p:nvGrpSpPr>
          <p:grpSpPr>
            <a:xfrm>
              <a:off x="1348050" y="3296613"/>
              <a:ext cx="1706152" cy="1024800"/>
              <a:chOff x="1348050" y="3296613"/>
              <a:chExt cx="1706152" cy="1024800"/>
            </a:xfrm>
          </p:grpSpPr>
          <p:sp>
            <p:nvSpPr>
              <p:cNvPr id="8741" name="Google Shape;8741;p80"/>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42" name="Google Shape;8742;p80"/>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43" name="Google Shape;8743;p80"/>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44" name="Google Shape;8744;p80"/>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45" name="Google Shape;8745;p80"/>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746" name="Google Shape;8746;p80"/>
            <p:cNvGrpSpPr/>
            <p:nvPr/>
          </p:nvGrpSpPr>
          <p:grpSpPr>
            <a:xfrm>
              <a:off x="1455707" y="3654858"/>
              <a:ext cx="1491150" cy="417657"/>
              <a:chOff x="1455707" y="3654858"/>
              <a:chExt cx="1491150" cy="417657"/>
            </a:xfrm>
          </p:grpSpPr>
          <p:sp>
            <p:nvSpPr>
              <p:cNvPr id="8747" name="Google Shape;8747;p80"/>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0"/>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0"/>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0"/>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0"/>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0"/>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0"/>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0"/>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0"/>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0"/>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0"/>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0"/>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0"/>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0"/>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0"/>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0"/>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0"/>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0"/>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0"/>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0"/>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67" name="Google Shape;8767;p80"/>
          <p:cNvGraphicFramePr/>
          <p:nvPr/>
        </p:nvGraphicFramePr>
        <p:xfrm>
          <a:off x="5937775" y="2153837"/>
          <a:ext cx="3000000" cy="3000000"/>
        </p:xfrm>
        <a:graphic>
          <a:graphicData uri="http://schemas.openxmlformats.org/drawingml/2006/table">
            <a:tbl>
              <a:tblPr>
                <a:noFill/>
                <a:tableStyleId>{DA2938C2-EA86-4033-A5DE-395249D0355C}</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768" name="Google Shape;8768;p80"/>
          <p:cNvGrpSpPr/>
          <p:nvPr/>
        </p:nvGrpSpPr>
        <p:grpSpPr>
          <a:xfrm>
            <a:off x="710451" y="981601"/>
            <a:ext cx="2396505" cy="976502"/>
            <a:chOff x="749309" y="1112739"/>
            <a:chExt cx="2371603" cy="976502"/>
          </a:xfrm>
        </p:grpSpPr>
        <p:grpSp>
          <p:nvGrpSpPr>
            <p:cNvPr id="8769" name="Google Shape;8769;p80"/>
            <p:cNvGrpSpPr/>
            <p:nvPr/>
          </p:nvGrpSpPr>
          <p:grpSpPr>
            <a:xfrm>
              <a:off x="1092126" y="1112739"/>
              <a:ext cx="2028786" cy="975464"/>
              <a:chOff x="1092126" y="1112739"/>
              <a:chExt cx="2028786" cy="975464"/>
            </a:xfrm>
          </p:grpSpPr>
          <p:sp>
            <p:nvSpPr>
              <p:cNvPr id="8770" name="Google Shape;8770;p80"/>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0"/>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0"/>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0"/>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0"/>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0"/>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0"/>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0"/>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0"/>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0"/>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0"/>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0"/>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0"/>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0"/>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0"/>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0"/>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0"/>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0"/>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0"/>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0"/>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0"/>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0"/>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0"/>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0"/>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80"/>
            <p:cNvGrpSpPr/>
            <p:nvPr/>
          </p:nvGrpSpPr>
          <p:grpSpPr>
            <a:xfrm>
              <a:off x="749309" y="1112739"/>
              <a:ext cx="314700" cy="975464"/>
              <a:chOff x="749309" y="1112739"/>
              <a:chExt cx="314700" cy="975464"/>
            </a:xfrm>
          </p:grpSpPr>
          <p:sp>
            <p:nvSpPr>
              <p:cNvPr id="8795" name="Google Shape;8795;p80"/>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0"/>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0"/>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0"/>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9" name="Google Shape;8799;p8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803" name="Google Shape;8803;p80"/>
          <p:cNvGraphicFramePr/>
          <p:nvPr/>
        </p:nvGraphicFramePr>
        <p:xfrm>
          <a:off x="5937800" y="981587"/>
          <a:ext cx="3000000" cy="3000000"/>
        </p:xfrm>
        <a:graphic>
          <a:graphicData uri="http://schemas.openxmlformats.org/drawingml/2006/table">
            <a:tbl>
              <a:tblPr>
                <a:noFill/>
                <a:tableStyleId>{DA2938C2-EA86-4033-A5DE-395249D0355C}</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804" name="Google Shape;8804;p80"/>
          <p:cNvGraphicFramePr/>
          <p:nvPr/>
        </p:nvGraphicFramePr>
        <p:xfrm>
          <a:off x="3358663" y="2153837"/>
          <a:ext cx="3000000" cy="3000000"/>
        </p:xfrm>
        <a:graphic>
          <a:graphicData uri="http://schemas.openxmlformats.org/drawingml/2006/table">
            <a:tbl>
              <a:tblPr>
                <a:noFill/>
                <a:tableStyleId>{DA2938C2-EA86-4033-A5DE-395249D0355C}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805" name="Google Shape;8805;p80"/>
          <p:cNvGrpSpPr/>
          <p:nvPr/>
        </p:nvGrpSpPr>
        <p:grpSpPr>
          <a:xfrm>
            <a:off x="3360649" y="3144798"/>
            <a:ext cx="2363377" cy="1047062"/>
            <a:chOff x="3358399" y="3285485"/>
            <a:chExt cx="2363377" cy="1047062"/>
          </a:xfrm>
        </p:grpSpPr>
        <p:grpSp>
          <p:nvGrpSpPr>
            <p:cNvPr id="8806" name="Google Shape;8806;p80"/>
            <p:cNvGrpSpPr/>
            <p:nvPr/>
          </p:nvGrpSpPr>
          <p:grpSpPr>
            <a:xfrm>
              <a:off x="3358412" y="3285485"/>
              <a:ext cx="2363244" cy="139500"/>
              <a:chOff x="3358412" y="3285485"/>
              <a:chExt cx="2363244" cy="139500"/>
            </a:xfrm>
          </p:grpSpPr>
          <p:sp>
            <p:nvSpPr>
              <p:cNvPr id="8807" name="Google Shape;8807;p80"/>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0"/>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0"/>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0"/>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0"/>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80"/>
            <p:cNvGrpSpPr/>
            <p:nvPr/>
          </p:nvGrpSpPr>
          <p:grpSpPr>
            <a:xfrm>
              <a:off x="3358412" y="3466996"/>
              <a:ext cx="2363244" cy="139500"/>
              <a:chOff x="3358412" y="3466996"/>
              <a:chExt cx="2363244" cy="139500"/>
            </a:xfrm>
          </p:grpSpPr>
          <p:sp>
            <p:nvSpPr>
              <p:cNvPr id="8813" name="Google Shape;8813;p80"/>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0"/>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0"/>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0"/>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0"/>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80"/>
            <p:cNvGrpSpPr/>
            <p:nvPr/>
          </p:nvGrpSpPr>
          <p:grpSpPr>
            <a:xfrm>
              <a:off x="3358412" y="3648507"/>
              <a:ext cx="2363244" cy="139500"/>
              <a:chOff x="3358412" y="3648507"/>
              <a:chExt cx="2363244" cy="139500"/>
            </a:xfrm>
          </p:grpSpPr>
          <p:sp>
            <p:nvSpPr>
              <p:cNvPr id="8819" name="Google Shape;8819;p80"/>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0"/>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0"/>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0"/>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0"/>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80"/>
            <p:cNvGrpSpPr/>
            <p:nvPr/>
          </p:nvGrpSpPr>
          <p:grpSpPr>
            <a:xfrm>
              <a:off x="3358412" y="3830018"/>
              <a:ext cx="2363244" cy="139500"/>
              <a:chOff x="3358412" y="3830018"/>
              <a:chExt cx="2363244" cy="139500"/>
            </a:xfrm>
          </p:grpSpPr>
          <p:sp>
            <p:nvSpPr>
              <p:cNvPr id="8825" name="Google Shape;8825;p80"/>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0"/>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0"/>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0"/>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0"/>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80"/>
            <p:cNvGrpSpPr/>
            <p:nvPr/>
          </p:nvGrpSpPr>
          <p:grpSpPr>
            <a:xfrm>
              <a:off x="3358399" y="4011514"/>
              <a:ext cx="2363377" cy="139537"/>
              <a:chOff x="3294800" y="4134603"/>
              <a:chExt cx="2638876" cy="152400"/>
            </a:xfrm>
          </p:grpSpPr>
          <p:sp>
            <p:nvSpPr>
              <p:cNvPr id="8831" name="Google Shape;8831;p8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80"/>
            <p:cNvGrpSpPr/>
            <p:nvPr/>
          </p:nvGrpSpPr>
          <p:grpSpPr>
            <a:xfrm>
              <a:off x="3358399" y="4193010"/>
              <a:ext cx="2363377" cy="139537"/>
              <a:chOff x="3294800" y="4134603"/>
              <a:chExt cx="2638876" cy="152400"/>
            </a:xfrm>
          </p:grpSpPr>
          <p:sp>
            <p:nvSpPr>
              <p:cNvPr id="8837" name="Google Shape;8837;p8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842" name="Google Shape;8842;p80"/>
          <p:cNvGraphicFramePr/>
          <p:nvPr/>
        </p:nvGraphicFramePr>
        <p:xfrm>
          <a:off x="711450" y="2153837"/>
          <a:ext cx="3000000" cy="3000000"/>
        </p:xfrm>
        <a:graphic>
          <a:graphicData uri="http://schemas.openxmlformats.org/drawingml/2006/table">
            <a:tbl>
              <a:tblPr>
                <a:noFill/>
                <a:tableStyleId>{DA2938C2-EA86-4033-A5DE-395249D0355C}</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843" name="Google Shape;8843;p80"/>
          <p:cNvGrpSpPr/>
          <p:nvPr/>
        </p:nvGrpSpPr>
        <p:grpSpPr>
          <a:xfrm>
            <a:off x="4161119" y="2557652"/>
            <a:ext cx="1302095" cy="60959"/>
            <a:chOff x="3558802" y="4011427"/>
            <a:chExt cx="1866000" cy="111300"/>
          </a:xfrm>
        </p:grpSpPr>
        <p:sp>
          <p:nvSpPr>
            <p:cNvPr id="8844" name="Google Shape;8844;p8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80"/>
          <p:cNvGrpSpPr/>
          <p:nvPr/>
        </p:nvGrpSpPr>
        <p:grpSpPr>
          <a:xfrm>
            <a:off x="4706607" y="2839811"/>
            <a:ext cx="914340" cy="60959"/>
            <a:chOff x="3558802" y="4011427"/>
            <a:chExt cx="1866000" cy="111300"/>
          </a:xfrm>
        </p:grpSpPr>
        <p:sp>
          <p:nvSpPr>
            <p:cNvPr id="8847" name="Google Shape;8847;p8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80"/>
          <p:cNvGrpSpPr/>
          <p:nvPr/>
        </p:nvGrpSpPr>
        <p:grpSpPr>
          <a:xfrm>
            <a:off x="5874449" y="3167609"/>
            <a:ext cx="2519825" cy="1001454"/>
            <a:chOff x="1906114" y="789980"/>
            <a:chExt cx="1487676" cy="606868"/>
          </a:xfrm>
        </p:grpSpPr>
        <p:cxnSp>
          <p:nvCxnSpPr>
            <p:cNvPr id="8850" name="Google Shape;8850;p8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51" name="Google Shape;8851;p8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52" name="Google Shape;8852;p8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853" name="Google Shape;8853;p8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854" name="Google Shape;8854;p8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855" name="Google Shape;8855;p8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856" name="Google Shape;8856;p8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857" name="Google Shape;8857;p8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864" name="Google Shape;8864;p8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865" name="Google Shape;8865;p8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866" name="Google Shape;8866;p8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80"/>
          <p:cNvGrpSpPr/>
          <p:nvPr/>
        </p:nvGrpSpPr>
        <p:grpSpPr>
          <a:xfrm>
            <a:off x="3355812" y="951645"/>
            <a:ext cx="2363393" cy="1005865"/>
            <a:chOff x="3292400" y="1193188"/>
            <a:chExt cx="2615240" cy="1131075"/>
          </a:xfrm>
        </p:grpSpPr>
        <p:sp>
          <p:nvSpPr>
            <p:cNvPr id="8868" name="Google Shape;8868;p80"/>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69" name="Google Shape;8869;p80"/>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70" name="Google Shape;8870;p80"/>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871" name="Google Shape;8871;p80"/>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872" name="Google Shape;8872;p80"/>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873" name="Google Shape;8873;p80"/>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874" name="Google Shape;8874;p80"/>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875" name="Google Shape;8875;p80"/>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876" name="Google Shape;8876;p80"/>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877" name="Google Shape;8877;p80"/>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878" name="Google Shape;8878;p80"/>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879" name="Google Shape;8879;p80"/>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880" name="Google Shape;8880;p80"/>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881" name="Google Shape;8881;p80"/>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882" name="Google Shape;8882;p80"/>
            <p:cNvGrpSpPr/>
            <p:nvPr/>
          </p:nvGrpSpPr>
          <p:grpSpPr>
            <a:xfrm>
              <a:off x="3748438" y="1378608"/>
              <a:ext cx="2159202" cy="903971"/>
              <a:chOff x="1683525" y="2179850"/>
              <a:chExt cx="4519050" cy="2134525"/>
            </a:xfrm>
          </p:grpSpPr>
          <p:sp>
            <p:nvSpPr>
              <p:cNvPr id="8883" name="Google Shape;8883;p8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84" name="Google Shape;8884;p8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85" name="Google Shape;8885;p8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86" name="Google Shape;8886;p8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87" name="Google Shape;8887;p8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88" name="Google Shape;8888;p8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89" name="Google Shape;8889;p8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90" name="Google Shape;8890;p8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91" name="Google Shape;8891;p8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92" name="Google Shape;8892;p8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93" name="Google Shape;8893;p8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94" name="Google Shape;8894;p8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98" name="Shape 8898"/>
        <p:cNvGrpSpPr/>
        <p:nvPr/>
      </p:nvGrpSpPr>
      <p:grpSpPr>
        <a:xfrm>
          <a:off x="0" y="0"/>
          <a:ext cx="0" cy="0"/>
          <a:chOff x="0" y="0"/>
          <a:chExt cx="0" cy="0"/>
        </a:xfrm>
      </p:grpSpPr>
      <p:grpSp>
        <p:nvGrpSpPr>
          <p:cNvPr id="8899" name="Google Shape;8899;p81"/>
          <p:cNvGrpSpPr/>
          <p:nvPr/>
        </p:nvGrpSpPr>
        <p:grpSpPr>
          <a:xfrm>
            <a:off x="4796684" y="970941"/>
            <a:ext cx="745431" cy="718863"/>
            <a:chOff x="4249973" y="1201875"/>
            <a:chExt cx="1958568" cy="1888762"/>
          </a:xfrm>
        </p:grpSpPr>
        <p:sp>
          <p:nvSpPr>
            <p:cNvPr id="8900" name="Google Shape;8900;p81"/>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1" name="Google Shape;8901;p81"/>
            <p:cNvGrpSpPr/>
            <p:nvPr/>
          </p:nvGrpSpPr>
          <p:grpSpPr>
            <a:xfrm>
              <a:off x="5853086" y="1789142"/>
              <a:ext cx="355454" cy="1048099"/>
              <a:chOff x="5576108" y="2016725"/>
              <a:chExt cx="565200" cy="1666560"/>
            </a:xfrm>
          </p:grpSpPr>
          <p:sp>
            <p:nvSpPr>
              <p:cNvPr id="8902" name="Google Shape;8902;p81"/>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03" name="Google Shape;8903;p8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81"/>
            <p:cNvGrpSpPr/>
            <p:nvPr/>
          </p:nvGrpSpPr>
          <p:grpSpPr>
            <a:xfrm>
              <a:off x="4869455" y="2691676"/>
              <a:ext cx="1013897" cy="398961"/>
              <a:chOff x="4012057" y="3451825"/>
              <a:chExt cx="1612175" cy="634379"/>
            </a:xfrm>
          </p:grpSpPr>
          <p:sp>
            <p:nvSpPr>
              <p:cNvPr id="8905" name="Google Shape;8905;p81"/>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06" name="Google Shape;8906;p8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81"/>
            <p:cNvGrpSpPr/>
            <p:nvPr/>
          </p:nvGrpSpPr>
          <p:grpSpPr>
            <a:xfrm>
              <a:off x="4276937" y="2155961"/>
              <a:ext cx="651965" cy="891358"/>
              <a:chOff x="3069908" y="2599997"/>
              <a:chExt cx="1036675" cy="1417328"/>
            </a:xfrm>
          </p:grpSpPr>
          <p:sp>
            <p:nvSpPr>
              <p:cNvPr id="8908" name="Google Shape;8908;p81"/>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09" name="Google Shape;8909;p8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81"/>
            <p:cNvGrpSpPr/>
            <p:nvPr/>
          </p:nvGrpSpPr>
          <p:grpSpPr>
            <a:xfrm>
              <a:off x="5054918" y="1201875"/>
              <a:ext cx="999548" cy="602711"/>
              <a:chOff x="4306958" y="1082925"/>
              <a:chExt cx="1589359" cy="958358"/>
            </a:xfrm>
          </p:grpSpPr>
          <p:sp>
            <p:nvSpPr>
              <p:cNvPr id="8911" name="Google Shape;8911;p81"/>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12" name="Google Shape;8912;p8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81"/>
            <p:cNvGrpSpPr/>
            <p:nvPr/>
          </p:nvGrpSpPr>
          <p:grpSpPr>
            <a:xfrm>
              <a:off x="4249973" y="1303451"/>
              <a:ext cx="799317" cy="841334"/>
              <a:chOff x="3027033" y="1244439"/>
              <a:chExt cx="1270977" cy="1337786"/>
            </a:xfrm>
          </p:grpSpPr>
          <p:sp>
            <p:nvSpPr>
              <p:cNvPr id="8914" name="Google Shape;8914;p81"/>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915" name="Google Shape;8915;p8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6" name="Google Shape;8916;p81"/>
          <p:cNvGrpSpPr/>
          <p:nvPr/>
        </p:nvGrpSpPr>
        <p:grpSpPr>
          <a:xfrm>
            <a:off x="713057" y="1849390"/>
            <a:ext cx="761767" cy="729896"/>
            <a:chOff x="2657744" y="2337745"/>
            <a:chExt cx="832987" cy="798137"/>
          </a:xfrm>
        </p:grpSpPr>
        <p:sp>
          <p:nvSpPr>
            <p:cNvPr id="8917" name="Google Shape;8917;p81"/>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1"/>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1"/>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81"/>
          <p:cNvGrpSpPr/>
          <p:nvPr/>
        </p:nvGrpSpPr>
        <p:grpSpPr>
          <a:xfrm>
            <a:off x="3224022" y="1852597"/>
            <a:ext cx="685569" cy="723586"/>
            <a:chOff x="3398134" y="2057755"/>
            <a:chExt cx="704087" cy="743130"/>
          </a:xfrm>
        </p:grpSpPr>
        <p:grpSp>
          <p:nvGrpSpPr>
            <p:cNvPr id="8924" name="Google Shape;8924;p81"/>
            <p:cNvGrpSpPr/>
            <p:nvPr/>
          </p:nvGrpSpPr>
          <p:grpSpPr>
            <a:xfrm>
              <a:off x="3398134" y="2290183"/>
              <a:ext cx="315300" cy="219900"/>
              <a:chOff x="3398134" y="2290183"/>
              <a:chExt cx="315300" cy="219900"/>
            </a:xfrm>
          </p:grpSpPr>
          <p:sp>
            <p:nvSpPr>
              <p:cNvPr id="8925" name="Google Shape;8925;p81"/>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926" name="Google Shape;8926;p81"/>
              <p:cNvCxnSpPr>
                <a:stCxn id="8925"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927" name="Google Shape;8927;p81"/>
            <p:cNvGrpSpPr/>
            <p:nvPr/>
          </p:nvGrpSpPr>
          <p:grpSpPr>
            <a:xfrm>
              <a:off x="3547823" y="2467358"/>
              <a:ext cx="219900" cy="333527"/>
              <a:chOff x="3547823" y="2467358"/>
              <a:chExt cx="219900" cy="333527"/>
            </a:xfrm>
          </p:grpSpPr>
          <p:sp>
            <p:nvSpPr>
              <p:cNvPr id="8928" name="Google Shape;8928;p81"/>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929" name="Google Shape;8929;p81"/>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930" name="Google Shape;8930;p81"/>
            <p:cNvGrpSpPr/>
            <p:nvPr/>
          </p:nvGrpSpPr>
          <p:grpSpPr>
            <a:xfrm>
              <a:off x="3734138" y="2467358"/>
              <a:ext cx="219900" cy="333527"/>
              <a:chOff x="3734138" y="2467358"/>
              <a:chExt cx="219900" cy="333527"/>
            </a:xfrm>
          </p:grpSpPr>
          <p:sp>
            <p:nvSpPr>
              <p:cNvPr id="8931" name="Google Shape;8931;p81"/>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932" name="Google Shape;8932;p81"/>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933" name="Google Shape;8933;p81"/>
            <p:cNvGrpSpPr/>
            <p:nvPr/>
          </p:nvGrpSpPr>
          <p:grpSpPr>
            <a:xfrm>
              <a:off x="3787560" y="2288011"/>
              <a:ext cx="314661" cy="219900"/>
              <a:chOff x="3787560" y="2288011"/>
              <a:chExt cx="314661" cy="219900"/>
            </a:xfrm>
          </p:grpSpPr>
          <p:sp>
            <p:nvSpPr>
              <p:cNvPr id="8934" name="Google Shape;8934;p81"/>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935" name="Google Shape;8935;p81"/>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936" name="Google Shape;8936;p81"/>
            <p:cNvGrpSpPr/>
            <p:nvPr/>
          </p:nvGrpSpPr>
          <p:grpSpPr>
            <a:xfrm>
              <a:off x="3637290" y="2057755"/>
              <a:ext cx="219900" cy="335499"/>
              <a:chOff x="3637290" y="2057755"/>
              <a:chExt cx="219900" cy="335499"/>
            </a:xfrm>
          </p:grpSpPr>
          <p:sp>
            <p:nvSpPr>
              <p:cNvPr id="8937" name="Google Shape;8937;p81"/>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938" name="Google Shape;8938;p81"/>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939" name="Google Shape;8939;p81"/>
          <p:cNvGrpSpPr/>
          <p:nvPr/>
        </p:nvGrpSpPr>
        <p:grpSpPr>
          <a:xfrm>
            <a:off x="4899244" y="1859292"/>
            <a:ext cx="710153" cy="710153"/>
            <a:chOff x="5007123" y="2079403"/>
            <a:chExt cx="687600" cy="687600"/>
          </a:xfrm>
        </p:grpSpPr>
        <p:sp>
          <p:nvSpPr>
            <p:cNvPr id="8940" name="Google Shape;8940;p81"/>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1"/>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1"/>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1"/>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81"/>
          <p:cNvGrpSpPr/>
          <p:nvPr/>
        </p:nvGrpSpPr>
        <p:grpSpPr>
          <a:xfrm>
            <a:off x="5708681" y="1853799"/>
            <a:ext cx="720998" cy="721183"/>
            <a:chOff x="5797446" y="2063053"/>
            <a:chExt cx="698100" cy="698280"/>
          </a:xfrm>
        </p:grpSpPr>
        <p:sp>
          <p:nvSpPr>
            <p:cNvPr id="8945" name="Google Shape;8945;p81"/>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1"/>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1"/>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1"/>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81"/>
          <p:cNvGrpSpPr/>
          <p:nvPr/>
        </p:nvGrpSpPr>
        <p:grpSpPr>
          <a:xfrm>
            <a:off x="8153828" y="3499404"/>
            <a:ext cx="280585" cy="673164"/>
            <a:chOff x="8075075" y="3754290"/>
            <a:chExt cx="255612" cy="613194"/>
          </a:xfrm>
        </p:grpSpPr>
        <p:grpSp>
          <p:nvGrpSpPr>
            <p:cNvPr id="8950" name="Google Shape;8950;p81"/>
            <p:cNvGrpSpPr/>
            <p:nvPr/>
          </p:nvGrpSpPr>
          <p:grpSpPr>
            <a:xfrm>
              <a:off x="8075075" y="3754290"/>
              <a:ext cx="255612" cy="613194"/>
              <a:chOff x="8075075" y="3754290"/>
              <a:chExt cx="255612" cy="613194"/>
            </a:xfrm>
          </p:grpSpPr>
          <p:sp>
            <p:nvSpPr>
              <p:cNvPr id="8951" name="Google Shape;8951;p81"/>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1"/>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3" name="Google Shape;8953;p81"/>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81"/>
          <p:cNvGrpSpPr/>
          <p:nvPr/>
        </p:nvGrpSpPr>
        <p:grpSpPr>
          <a:xfrm>
            <a:off x="5270887" y="3488200"/>
            <a:ext cx="470352" cy="683745"/>
            <a:chOff x="1697726" y="3244179"/>
            <a:chExt cx="788124" cy="1146069"/>
          </a:xfrm>
        </p:grpSpPr>
        <p:sp>
          <p:nvSpPr>
            <p:cNvPr id="8955" name="Google Shape;8955;p8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7" name="Google Shape;8957;p81"/>
          <p:cNvSpPr/>
          <p:nvPr/>
        </p:nvSpPr>
        <p:spPr>
          <a:xfrm>
            <a:off x="8128351" y="34022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8" name="Google Shape;8958;p81"/>
          <p:cNvGrpSpPr/>
          <p:nvPr/>
        </p:nvGrpSpPr>
        <p:grpSpPr>
          <a:xfrm>
            <a:off x="5892037" y="3499402"/>
            <a:ext cx="293891" cy="293845"/>
            <a:chOff x="6134814" y="3754290"/>
            <a:chExt cx="293891" cy="293845"/>
          </a:xfrm>
        </p:grpSpPr>
        <p:sp>
          <p:nvSpPr>
            <p:cNvPr id="8959" name="Google Shape;8959;p81"/>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1"/>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81"/>
          <p:cNvGrpSpPr/>
          <p:nvPr/>
        </p:nvGrpSpPr>
        <p:grpSpPr>
          <a:xfrm>
            <a:off x="5892037" y="3878074"/>
            <a:ext cx="293891" cy="293891"/>
            <a:chOff x="6134814" y="4086186"/>
            <a:chExt cx="293891" cy="293891"/>
          </a:xfrm>
        </p:grpSpPr>
        <p:sp>
          <p:nvSpPr>
            <p:cNvPr id="8962" name="Google Shape;8962;p81"/>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1"/>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4" name="Google Shape;8964;p81"/>
          <p:cNvSpPr/>
          <p:nvPr/>
        </p:nvSpPr>
        <p:spPr>
          <a:xfrm>
            <a:off x="6930464" y="34986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1"/>
          <p:cNvSpPr/>
          <p:nvPr/>
        </p:nvSpPr>
        <p:spPr>
          <a:xfrm rot="10800000">
            <a:off x="6336727" y="34963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6" name="Google Shape;8966;p81"/>
          <p:cNvGrpSpPr/>
          <p:nvPr/>
        </p:nvGrpSpPr>
        <p:grpSpPr>
          <a:xfrm>
            <a:off x="7817013" y="2706766"/>
            <a:ext cx="622883" cy="621944"/>
            <a:chOff x="1187048" y="238125"/>
            <a:chExt cx="5256397" cy="5248476"/>
          </a:xfrm>
        </p:grpSpPr>
        <p:sp>
          <p:nvSpPr>
            <p:cNvPr id="8967" name="Google Shape;8967;p8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1"/>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1"/>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1"/>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81"/>
          <p:cNvGrpSpPr/>
          <p:nvPr/>
        </p:nvGrpSpPr>
        <p:grpSpPr>
          <a:xfrm>
            <a:off x="2274118" y="2716375"/>
            <a:ext cx="1310987" cy="612407"/>
            <a:chOff x="238125" y="1188750"/>
            <a:chExt cx="7140450" cy="3335550"/>
          </a:xfrm>
        </p:grpSpPr>
        <p:sp>
          <p:nvSpPr>
            <p:cNvPr id="8972" name="Google Shape;8972;p8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81"/>
          <p:cNvGrpSpPr/>
          <p:nvPr/>
        </p:nvGrpSpPr>
        <p:grpSpPr>
          <a:xfrm>
            <a:off x="6599990" y="2706930"/>
            <a:ext cx="1110299" cy="621702"/>
            <a:chOff x="238125" y="1335475"/>
            <a:chExt cx="5418735" cy="3034175"/>
          </a:xfrm>
        </p:grpSpPr>
        <p:sp>
          <p:nvSpPr>
            <p:cNvPr id="8978" name="Google Shape;8978;p8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81"/>
          <p:cNvGrpSpPr/>
          <p:nvPr/>
        </p:nvGrpSpPr>
        <p:grpSpPr>
          <a:xfrm>
            <a:off x="5417649" y="2703827"/>
            <a:ext cx="1074451" cy="627181"/>
            <a:chOff x="5359127" y="2910889"/>
            <a:chExt cx="1097723" cy="640831"/>
          </a:xfrm>
        </p:grpSpPr>
        <p:grpSp>
          <p:nvGrpSpPr>
            <p:cNvPr id="8982" name="Google Shape;8982;p81"/>
            <p:cNvGrpSpPr/>
            <p:nvPr/>
          </p:nvGrpSpPr>
          <p:grpSpPr>
            <a:xfrm>
              <a:off x="5929791" y="3263088"/>
              <a:ext cx="527060" cy="287097"/>
              <a:chOff x="5929791" y="3263088"/>
              <a:chExt cx="527060" cy="287097"/>
            </a:xfrm>
          </p:grpSpPr>
          <p:sp>
            <p:nvSpPr>
              <p:cNvPr id="8983" name="Google Shape;8983;p81"/>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84" name="Google Shape;8984;p81"/>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85" name="Google Shape;8985;p81"/>
            <p:cNvGrpSpPr/>
            <p:nvPr/>
          </p:nvGrpSpPr>
          <p:grpSpPr>
            <a:xfrm>
              <a:off x="5359127" y="3263089"/>
              <a:ext cx="526428" cy="288631"/>
              <a:chOff x="5359127" y="3263089"/>
              <a:chExt cx="526428" cy="288631"/>
            </a:xfrm>
          </p:grpSpPr>
          <p:sp>
            <p:nvSpPr>
              <p:cNvPr id="8986" name="Google Shape;8986;p81"/>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87" name="Google Shape;8987;p81"/>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88" name="Google Shape;8988;p81"/>
            <p:cNvGrpSpPr/>
            <p:nvPr/>
          </p:nvGrpSpPr>
          <p:grpSpPr>
            <a:xfrm>
              <a:off x="5551525" y="2910889"/>
              <a:ext cx="520901" cy="610283"/>
              <a:chOff x="5551525" y="2910889"/>
              <a:chExt cx="520901" cy="610283"/>
            </a:xfrm>
          </p:grpSpPr>
          <p:sp>
            <p:nvSpPr>
              <p:cNvPr id="8989" name="Google Shape;8989;p81"/>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90" name="Google Shape;8990;p81"/>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91" name="Google Shape;8991;p81"/>
            <p:cNvGrpSpPr/>
            <p:nvPr/>
          </p:nvGrpSpPr>
          <p:grpSpPr>
            <a:xfrm>
              <a:off x="5743962" y="2919100"/>
              <a:ext cx="623674" cy="284502"/>
              <a:chOff x="5743962" y="2919100"/>
              <a:chExt cx="623674" cy="284502"/>
            </a:xfrm>
          </p:grpSpPr>
          <p:sp>
            <p:nvSpPr>
              <p:cNvPr id="8992" name="Google Shape;8992;p81"/>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93" name="Google Shape;8993;p81"/>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994" name="Google Shape;8994;p81"/>
          <p:cNvGrpSpPr/>
          <p:nvPr/>
        </p:nvGrpSpPr>
        <p:grpSpPr>
          <a:xfrm>
            <a:off x="7568863" y="1854538"/>
            <a:ext cx="874976" cy="719600"/>
            <a:chOff x="7608988" y="2093194"/>
            <a:chExt cx="817276" cy="672147"/>
          </a:xfrm>
        </p:grpSpPr>
        <p:cxnSp>
          <p:nvCxnSpPr>
            <p:cNvPr id="8995" name="Google Shape;8995;p81"/>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96" name="Google Shape;8996;p81"/>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97" name="Google Shape;8997;p81"/>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98" name="Google Shape;8998;p81"/>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99" name="Google Shape;8999;p81"/>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000" name="Google Shape;9000;p81"/>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001" name="Google Shape;9001;p81"/>
            <p:cNvGrpSpPr/>
            <p:nvPr/>
          </p:nvGrpSpPr>
          <p:grpSpPr>
            <a:xfrm>
              <a:off x="7721175" y="2093194"/>
              <a:ext cx="599587" cy="623846"/>
              <a:chOff x="7721175" y="2093194"/>
              <a:chExt cx="599587" cy="623846"/>
            </a:xfrm>
          </p:grpSpPr>
          <p:grpSp>
            <p:nvGrpSpPr>
              <p:cNvPr id="9002" name="Google Shape;9002;p81"/>
              <p:cNvGrpSpPr/>
              <p:nvPr/>
            </p:nvGrpSpPr>
            <p:grpSpPr>
              <a:xfrm>
                <a:off x="7721175" y="2093194"/>
                <a:ext cx="291605" cy="623846"/>
                <a:chOff x="9405575" y="2061418"/>
                <a:chExt cx="291605" cy="623846"/>
              </a:xfrm>
            </p:grpSpPr>
            <p:sp>
              <p:nvSpPr>
                <p:cNvPr id="9003" name="Google Shape;9003;p8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81"/>
              <p:cNvGrpSpPr/>
              <p:nvPr/>
            </p:nvGrpSpPr>
            <p:grpSpPr>
              <a:xfrm flipH="1">
                <a:off x="8029157" y="2093194"/>
                <a:ext cx="291605" cy="623846"/>
                <a:chOff x="9405575" y="2061418"/>
                <a:chExt cx="291605" cy="623846"/>
              </a:xfrm>
            </p:grpSpPr>
            <p:sp>
              <p:nvSpPr>
                <p:cNvPr id="9011" name="Google Shape;9011;p8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18" name="Google Shape;9018;p81"/>
          <p:cNvGrpSpPr/>
          <p:nvPr/>
        </p:nvGrpSpPr>
        <p:grpSpPr>
          <a:xfrm>
            <a:off x="4013299" y="970941"/>
            <a:ext cx="712557" cy="785901"/>
            <a:chOff x="4206459" y="1191441"/>
            <a:chExt cx="712557" cy="785901"/>
          </a:xfrm>
        </p:grpSpPr>
        <p:sp>
          <p:nvSpPr>
            <p:cNvPr id="9019" name="Google Shape;9019;p81"/>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1"/>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1"/>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1"/>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3" name="Google Shape;9023;p81"/>
            <p:cNvGrpSpPr/>
            <p:nvPr/>
          </p:nvGrpSpPr>
          <p:grpSpPr>
            <a:xfrm>
              <a:off x="4644280" y="1290523"/>
              <a:ext cx="143716" cy="29463"/>
              <a:chOff x="4644280" y="1290523"/>
              <a:chExt cx="143716" cy="29463"/>
            </a:xfrm>
          </p:grpSpPr>
          <p:sp>
            <p:nvSpPr>
              <p:cNvPr id="9024" name="Google Shape;9024;p81"/>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1"/>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1"/>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1"/>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81"/>
            <p:cNvGrpSpPr/>
            <p:nvPr/>
          </p:nvGrpSpPr>
          <p:grpSpPr>
            <a:xfrm>
              <a:off x="4356567" y="1191441"/>
              <a:ext cx="143690" cy="29488"/>
              <a:chOff x="4356567" y="1191441"/>
              <a:chExt cx="143690" cy="29488"/>
            </a:xfrm>
          </p:grpSpPr>
          <p:sp>
            <p:nvSpPr>
              <p:cNvPr id="9029" name="Google Shape;9029;p81"/>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1"/>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1"/>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1"/>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81"/>
            <p:cNvGrpSpPr/>
            <p:nvPr/>
          </p:nvGrpSpPr>
          <p:grpSpPr>
            <a:xfrm>
              <a:off x="4339009" y="1863727"/>
              <a:ext cx="143703" cy="29476"/>
              <a:chOff x="4339009" y="1863727"/>
              <a:chExt cx="143703" cy="29476"/>
            </a:xfrm>
          </p:grpSpPr>
          <p:sp>
            <p:nvSpPr>
              <p:cNvPr id="9034" name="Google Shape;9034;p81"/>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1"/>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1"/>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1"/>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81"/>
            <p:cNvGrpSpPr/>
            <p:nvPr/>
          </p:nvGrpSpPr>
          <p:grpSpPr>
            <a:xfrm>
              <a:off x="4206459" y="1607315"/>
              <a:ext cx="29539" cy="142899"/>
              <a:chOff x="4206459" y="1607315"/>
              <a:chExt cx="29539" cy="142899"/>
            </a:xfrm>
          </p:grpSpPr>
          <p:sp>
            <p:nvSpPr>
              <p:cNvPr id="9039" name="Google Shape;9039;p81"/>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1"/>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1"/>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1"/>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3" name="Google Shape;9043;p81"/>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1"/>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1"/>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1"/>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7" name="Google Shape;9047;p81"/>
            <p:cNvGrpSpPr/>
            <p:nvPr/>
          </p:nvGrpSpPr>
          <p:grpSpPr>
            <a:xfrm>
              <a:off x="4889463" y="1423737"/>
              <a:ext cx="29552" cy="142899"/>
              <a:chOff x="4889463" y="1423737"/>
              <a:chExt cx="29552" cy="142899"/>
            </a:xfrm>
          </p:grpSpPr>
          <p:sp>
            <p:nvSpPr>
              <p:cNvPr id="9048" name="Google Shape;9048;p81"/>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1"/>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1"/>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1"/>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81"/>
            <p:cNvGrpSpPr/>
            <p:nvPr/>
          </p:nvGrpSpPr>
          <p:grpSpPr>
            <a:xfrm>
              <a:off x="4771663" y="1876896"/>
              <a:ext cx="108651" cy="100447"/>
              <a:chOff x="4771663" y="1876896"/>
              <a:chExt cx="108651" cy="100447"/>
            </a:xfrm>
          </p:grpSpPr>
          <p:sp>
            <p:nvSpPr>
              <p:cNvPr id="9053" name="Google Shape;9053;p81"/>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1"/>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1"/>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1"/>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57" name="Google Shape;9057;p81"/>
          <p:cNvGrpSpPr/>
          <p:nvPr/>
        </p:nvGrpSpPr>
        <p:grpSpPr>
          <a:xfrm>
            <a:off x="4008774" y="1854164"/>
            <a:ext cx="791287" cy="720350"/>
            <a:chOff x="267375" y="1071875"/>
            <a:chExt cx="470500" cy="428550"/>
          </a:xfrm>
        </p:grpSpPr>
        <p:sp>
          <p:nvSpPr>
            <p:cNvPr id="9058" name="Google Shape;9058;p81"/>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1"/>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1"/>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1"/>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1"/>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1"/>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1"/>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1"/>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81"/>
          <p:cNvGrpSpPr/>
          <p:nvPr/>
        </p:nvGrpSpPr>
        <p:grpSpPr>
          <a:xfrm>
            <a:off x="709269" y="3498794"/>
            <a:ext cx="1408444" cy="673166"/>
            <a:chOff x="712664" y="3693287"/>
            <a:chExt cx="1460738" cy="698160"/>
          </a:xfrm>
        </p:grpSpPr>
        <p:grpSp>
          <p:nvGrpSpPr>
            <p:cNvPr id="9067" name="Google Shape;9067;p81"/>
            <p:cNvGrpSpPr/>
            <p:nvPr/>
          </p:nvGrpSpPr>
          <p:grpSpPr>
            <a:xfrm>
              <a:off x="1380079" y="4133090"/>
              <a:ext cx="234048" cy="258099"/>
              <a:chOff x="1380079" y="4133090"/>
              <a:chExt cx="234048" cy="258099"/>
            </a:xfrm>
          </p:grpSpPr>
          <p:sp>
            <p:nvSpPr>
              <p:cNvPr id="9068" name="Google Shape;9068;p81"/>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1"/>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1"/>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81"/>
            <p:cNvGrpSpPr/>
            <p:nvPr/>
          </p:nvGrpSpPr>
          <p:grpSpPr>
            <a:xfrm>
              <a:off x="884610" y="3864082"/>
              <a:ext cx="1118566" cy="527275"/>
              <a:chOff x="890961" y="3865463"/>
              <a:chExt cx="1115221" cy="525698"/>
            </a:xfrm>
          </p:grpSpPr>
          <p:sp>
            <p:nvSpPr>
              <p:cNvPr id="9072" name="Google Shape;9072;p81"/>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1"/>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1"/>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81"/>
            <p:cNvGrpSpPr/>
            <p:nvPr/>
          </p:nvGrpSpPr>
          <p:grpSpPr>
            <a:xfrm>
              <a:off x="712664" y="3693287"/>
              <a:ext cx="1460738" cy="698160"/>
              <a:chOff x="712664" y="3693025"/>
              <a:chExt cx="1460738" cy="698160"/>
            </a:xfrm>
          </p:grpSpPr>
          <p:sp>
            <p:nvSpPr>
              <p:cNvPr id="9076" name="Google Shape;9076;p81"/>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1"/>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1"/>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1"/>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1"/>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1"/>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2" name="Google Shape;9082;p81"/>
          <p:cNvGrpSpPr/>
          <p:nvPr/>
        </p:nvGrpSpPr>
        <p:grpSpPr>
          <a:xfrm>
            <a:off x="3146985" y="970941"/>
            <a:ext cx="795485" cy="738831"/>
            <a:chOff x="3348603" y="1236445"/>
            <a:chExt cx="749256" cy="695894"/>
          </a:xfrm>
        </p:grpSpPr>
        <p:grpSp>
          <p:nvGrpSpPr>
            <p:cNvPr id="9083" name="Google Shape;9083;p81"/>
            <p:cNvGrpSpPr/>
            <p:nvPr/>
          </p:nvGrpSpPr>
          <p:grpSpPr>
            <a:xfrm>
              <a:off x="3583779" y="1236445"/>
              <a:ext cx="293795" cy="285811"/>
              <a:chOff x="3750225" y="1774000"/>
              <a:chExt cx="149575" cy="145525"/>
            </a:xfrm>
          </p:grpSpPr>
          <p:sp>
            <p:nvSpPr>
              <p:cNvPr id="9084" name="Google Shape;9084;p8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81"/>
            <p:cNvGrpSpPr/>
            <p:nvPr/>
          </p:nvGrpSpPr>
          <p:grpSpPr>
            <a:xfrm>
              <a:off x="3775534" y="1462599"/>
              <a:ext cx="322325" cy="285958"/>
              <a:chOff x="3847850" y="1889150"/>
              <a:chExt cx="164100" cy="145600"/>
            </a:xfrm>
          </p:grpSpPr>
          <p:sp>
            <p:nvSpPr>
              <p:cNvPr id="9087" name="Google Shape;9087;p8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9" name="Google Shape;9089;p81"/>
            <p:cNvGrpSpPr/>
            <p:nvPr/>
          </p:nvGrpSpPr>
          <p:grpSpPr>
            <a:xfrm>
              <a:off x="3545329" y="1646528"/>
              <a:ext cx="293746" cy="285811"/>
              <a:chOff x="3730650" y="1982800"/>
              <a:chExt cx="149550" cy="145525"/>
            </a:xfrm>
          </p:grpSpPr>
          <p:sp>
            <p:nvSpPr>
              <p:cNvPr id="9090" name="Google Shape;9090;p8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81"/>
            <p:cNvGrpSpPr/>
            <p:nvPr/>
          </p:nvGrpSpPr>
          <p:grpSpPr>
            <a:xfrm>
              <a:off x="3348603" y="1415046"/>
              <a:ext cx="294384" cy="284387"/>
              <a:chOff x="3630494" y="1864938"/>
              <a:chExt cx="149875" cy="144800"/>
            </a:xfrm>
          </p:grpSpPr>
          <p:sp>
            <p:nvSpPr>
              <p:cNvPr id="9093" name="Google Shape;9093;p81"/>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1"/>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5" name="Google Shape;9095;p81"/>
          <p:cNvGrpSpPr/>
          <p:nvPr/>
        </p:nvGrpSpPr>
        <p:grpSpPr>
          <a:xfrm>
            <a:off x="2268512" y="3493837"/>
            <a:ext cx="1324924" cy="678083"/>
            <a:chOff x="2413923" y="3711366"/>
            <a:chExt cx="1374117" cy="703260"/>
          </a:xfrm>
        </p:grpSpPr>
        <p:grpSp>
          <p:nvGrpSpPr>
            <p:cNvPr id="9096" name="Google Shape;9096;p81"/>
            <p:cNvGrpSpPr/>
            <p:nvPr/>
          </p:nvGrpSpPr>
          <p:grpSpPr>
            <a:xfrm>
              <a:off x="2413923" y="3711366"/>
              <a:ext cx="1374117" cy="703260"/>
              <a:chOff x="2413923" y="3711366"/>
              <a:chExt cx="1374117" cy="703260"/>
            </a:xfrm>
          </p:grpSpPr>
          <p:sp>
            <p:nvSpPr>
              <p:cNvPr id="9097" name="Google Shape;9097;p81"/>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8" name="Google Shape;9098;p81"/>
              <p:cNvGrpSpPr/>
              <p:nvPr/>
            </p:nvGrpSpPr>
            <p:grpSpPr>
              <a:xfrm>
                <a:off x="2600284" y="3808654"/>
                <a:ext cx="234506" cy="138009"/>
                <a:chOff x="2600284" y="3808654"/>
                <a:chExt cx="234506" cy="138009"/>
              </a:xfrm>
            </p:grpSpPr>
            <p:sp>
              <p:nvSpPr>
                <p:cNvPr id="9099" name="Google Shape;9099;p81"/>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0" name="Google Shape;9100;p81"/>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01" name="Google Shape;9101;p81"/>
              <p:cNvGrpSpPr/>
              <p:nvPr/>
            </p:nvGrpSpPr>
            <p:grpSpPr>
              <a:xfrm>
                <a:off x="3359659" y="3805664"/>
                <a:ext cx="232294" cy="141000"/>
                <a:chOff x="3359659" y="3805664"/>
                <a:chExt cx="232294" cy="141000"/>
              </a:xfrm>
            </p:grpSpPr>
            <p:sp>
              <p:nvSpPr>
                <p:cNvPr id="9102" name="Google Shape;9102;p81"/>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3" name="Google Shape;9103;p81"/>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04" name="Google Shape;9104;p81"/>
              <p:cNvGrpSpPr/>
              <p:nvPr/>
            </p:nvGrpSpPr>
            <p:grpSpPr>
              <a:xfrm>
                <a:off x="3067316" y="3711366"/>
                <a:ext cx="66900" cy="166809"/>
                <a:chOff x="3067316" y="3711366"/>
                <a:chExt cx="66900" cy="166809"/>
              </a:xfrm>
            </p:grpSpPr>
            <p:sp>
              <p:nvSpPr>
                <p:cNvPr id="9105" name="Google Shape;9105;p81"/>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6" name="Google Shape;9106;p81"/>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07" name="Google Shape;9107;p81"/>
              <p:cNvGrpSpPr/>
              <p:nvPr/>
            </p:nvGrpSpPr>
            <p:grpSpPr>
              <a:xfrm>
                <a:off x="2413923" y="4058666"/>
                <a:ext cx="224119" cy="66900"/>
                <a:chOff x="2413923" y="4058666"/>
                <a:chExt cx="224119" cy="66900"/>
              </a:xfrm>
            </p:grpSpPr>
            <p:sp>
              <p:nvSpPr>
                <p:cNvPr id="9108" name="Google Shape;9108;p81"/>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9" name="Google Shape;9109;p81"/>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110" name="Google Shape;9110;p81"/>
              <p:cNvGrpSpPr/>
              <p:nvPr/>
            </p:nvGrpSpPr>
            <p:grpSpPr>
              <a:xfrm>
                <a:off x="3564643" y="4058666"/>
                <a:ext cx="223397" cy="66900"/>
                <a:chOff x="3564643" y="4058666"/>
                <a:chExt cx="223397" cy="66900"/>
              </a:xfrm>
            </p:grpSpPr>
            <p:sp>
              <p:nvSpPr>
                <p:cNvPr id="9111" name="Google Shape;9111;p81"/>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12" name="Google Shape;9112;p81"/>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113" name="Google Shape;9113;p81"/>
            <p:cNvGrpSpPr/>
            <p:nvPr/>
          </p:nvGrpSpPr>
          <p:grpSpPr>
            <a:xfrm>
              <a:off x="2633353" y="3965763"/>
              <a:ext cx="933975" cy="445687"/>
              <a:chOff x="2633353" y="3965763"/>
              <a:chExt cx="933975" cy="445687"/>
            </a:xfrm>
          </p:grpSpPr>
          <p:sp>
            <p:nvSpPr>
              <p:cNvPr id="9114" name="Google Shape;9114;p81"/>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1"/>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16" name="Google Shape;9116;p81"/>
          <p:cNvGrpSpPr/>
          <p:nvPr/>
        </p:nvGrpSpPr>
        <p:grpSpPr>
          <a:xfrm>
            <a:off x="6392784" y="1044384"/>
            <a:ext cx="1131087" cy="587383"/>
            <a:chOff x="238125" y="999450"/>
            <a:chExt cx="7140700" cy="3708225"/>
          </a:xfrm>
        </p:grpSpPr>
        <p:sp>
          <p:nvSpPr>
            <p:cNvPr id="9117" name="Google Shape;9117;p81"/>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1"/>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81"/>
          <p:cNvGrpSpPr/>
          <p:nvPr/>
        </p:nvGrpSpPr>
        <p:grpSpPr>
          <a:xfrm>
            <a:off x="3744222" y="3496929"/>
            <a:ext cx="1375854" cy="678131"/>
            <a:chOff x="3913765" y="3641905"/>
            <a:chExt cx="1522805" cy="750560"/>
          </a:xfrm>
        </p:grpSpPr>
        <p:grpSp>
          <p:nvGrpSpPr>
            <p:cNvPr id="9127" name="Google Shape;9127;p81"/>
            <p:cNvGrpSpPr/>
            <p:nvPr/>
          </p:nvGrpSpPr>
          <p:grpSpPr>
            <a:xfrm>
              <a:off x="3913765" y="3997002"/>
              <a:ext cx="1522805" cy="395463"/>
              <a:chOff x="3913765" y="3997002"/>
              <a:chExt cx="1522805" cy="395463"/>
            </a:xfrm>
          </p:grpSpPr>
          <p:grpSp>
            <p:nvGrpSpPr>
              <p:cNvPr id="9128" name="Google Shape;9128;p81"/>
              <p:cNvGrpSpPr/>
              <p:nvPr/>
            </p:nvGrpSpPr>
            <p:grpSpPr>
              <a:xfrm>
                <a:off x="3913765" y="4138659"/>
                <a:ext cx="507602" cy="253806"/>
                <a:chOff x="3913765" y="4138659"/>
                <a:chExt cx="507602" cy="253806"/>
              </a:xfrm>
            </p:grpSpPr>
            <p:sp>
              <p:nvSpPr>
                <p:cNvPr id="9129" name="Google Shape;9129;p81"/>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1"/>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131" name="Google Shape;9131;p81"/>
              <p:cNvGrpSpPr/>
              <p:nvPr/>
            </p:nvGrpSpPr>
            <p:grpSpPr>
              <a:xfrm>
                <a:off x="4421361" y="3997002"/>
                <a:ext cx="507618" cy="395463"/>
                <a:chOff x="4421361" y="3997002"/>
                <a:chExt cx="507618" cy="395463"/>
              </a:xfrm>
            </p:grpSpPr>
            <p:sp>
              <p:nvSpPr>
                <p:cNvPr id="9132" name="Google Shape;9132;p81"/>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1"/>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81"/>
              <p:cNvGrpSpPr/>
              <p:nvPr/>
            </p:nvGrpSpPr>
            <p:grpSpPr>
              <a:xfrm>
                <a:off x="4928973" y="4189418"/>
                <a:ext cx="507596" cy="203047"/>
                <a:chOff x="4928973" y="4189418"/>
                <a:chExt cx="507596" cy="203047"/>
              </a:xfrm>
            </p:grpSpPr>
            <p:sp>
              <p:nvSpPr>
                <p:cNvPr id="9135" name="Google Shape;9135;p81"/>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1"/>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37" name="Google Shape;9137;p81"/>
            <p:cNvGrpSpPr/>
            <p:nvPr/>
          </p:nvGrpSpPr>
          <p:grpSpPr>
            <a:xfrm>
              <a:off x="4482186" y="3641905"/>
              <a:ext cx="397605" cy="349784"/>
              <a:chOff x="2906375" y="1159725"/>
              <a:chExt cx="1860575" cy="1636800"/>
            </a:xfrm>
          </p:grpSpPr>
          <p:sp>
            <p:nvSpPr>
              <p:cNvPr id="9138" name="Google Shape;9138;p81"/>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1"/>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1"/>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1"/>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2" name="Google Shape;9142;p81"/>
          <p:cNvGrpSpPr/>
          <p:nvPr/>
        </p:nvGrpSpPr>
        <p:grpSpPr>
          <a:xfrm>
            <a:off x="6528943" y="1853805"/>
            <a:ext cx="940737" cy="721067"/>
            <a:chOff x="6599718" y="2068734"/>
            <a:chExt cx="940737" cy="721067"/>
          </a:xfrm>
        </p:grpSpPr>
        <p:sp>
          <p:nvSpPr>
            <p:cNvPr id="9143" name="Google Shape;9143;p81"/>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1"/>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1"/>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1"/>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1"/>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1"/>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9" name="Google Shape;9149;p81"/>
            <p:cNvGrpSpPr/>
            <p:nvPr/>
          </p:nvGrpSpPr>
          <p:grpSpPr>
            <a:xfrm>
              <a:off x="6836957" y="2068734"/>
              <a:ext cx="461892" cy="721067"/>
              <a:chOff x="6836957" y="2068734"/>
              <a:chExt cx="461892" cy="721067"/>
            </a:xfrm>
          </p:grpSpPr>
          <p:sp>
            <p:nvSpPr>
              <p:cNvPr id="9150" name="Google Shape;9150;p81"/>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1"/>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1"/>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1"/>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1"/>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1"/>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6" name="Google Shape;9156;p81"/>
              <p:cNvGrpSpPr/>
              <p:nvPr/>
            </p:nvGrpSpPr>
            <p:grpSpPr>
              <a:xfrm>
                <a:off x="6836957" y="2068734"/>
                <a:ext cx="461892" cy="721067"/>
                <a:chOff x="6836957" y="2068734"/>
                <a:chExt cx="461892" cy="721067"/>
              </a:xfrm>
            </p:grpSpPr>
            <p:sp>
              <p:nvSpPr>
                <p:cNvPr id="9157" name="Google Shape;9157;p81"/>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1"/>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1"/>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1"/>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1"/>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1"/>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1"/>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64" name="Google Shape;9164;p81"/>
          <p:cNvGrpSpPr/>
          <p:nvPr/>
        </p:nvGrpSpPr>
        <p:grpSpPr>
          <a:xfrm>
            <a:off x="2412262" y="1858152"/>
            <a:ext cx="712577" cy="712374"/>
            <a:chOff x="2559249" y="2069323"/>
            <a:chExt cx="685566" cy="685634"/>
          </a:xfrm>
        </p:grpSpPr>
        <p:sp>
          <p:nvSpPr>
            <p:cNvPr id="9165" name="Google Shape;9165;p81"/>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1"/>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1"/>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1"/>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1"/>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1"/>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1"/>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1"/>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1"/>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1"/>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1"/>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1"/>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1"/>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81"/>
          <p:cNvGrpSpPr/>
          <p:nvPr/>
        </p:nvGrpSpPr>
        <p:grpSpPr>
          <a:xfrm>
            <a:off x="7594699" y="970941"/>
            <a:ext cx="845645" cy="711911"/>
            <a:chOff x="951975" y="315800"/>
            <a:chExt cx="5860325" cy="4933550"/>
          </a:xfrm>
        </p:grpSpPr>
        <p:sp>
          <p:nvSpPr>
            <p:cNvPr id="9179" name="Google Shape;9179;p81"/>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1"/>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1"/>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1"/>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1"/>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1"/>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1"/>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1"/>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81"/>
          <p:cNvGrpSpPr/>
          <p:nvPr/>
        </p:nvGrpSpPr>
        <p:grpSpPr>
          <a:xfrm>
            <a:off x="3691828" y="2707050"/>
            <a:ext cx="1617932" cy="621724"/>
            <a:chOff x="3862800" y="3038525"/>
            <a:chExt cx="1329006" cy="510698"/>
          </a:xfrm>
        </p:grpSpPr>
        <p:sp>
          <p:nvSpPr>
            <p:cNvPr id="9188" name="Google Shape;9188;p81"/>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1"/>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0" name="Google Shape;9190;p81"/>
            <p:cNvGrpSpPr/>
            <p:nvPr/>
          </p:nvGrpSpPr>
          <p:grpSpPr>
            <a:xfrm>
              <a:off x="3967075" y="3040337"/>
              <a:ext cx="1019927" cy="402126"/>
              <a:chOff x="3967075" y="3040337"/>
              <a:chExt cx="1019927" cy="402126"/>
            </a:xfrm>
          </p:grpSpPr>
          <p:sp>
            <p:nvSpPr>
              <p:cNvPr id="9191" name="Google Shape;9191;p81"/>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1"/>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81"/>
            <p:cNvGrpSpPr/>
            <p:nvPr/>
          </p:nvGrpSpPr>
          <p:grpSpPr>
            <a:xfrm>
              <a:off x="4186700" y="3040337"/>
              <a:ext cx="390475" cy="183289"/>
              <a:chOff x="4186700" y="3040337"/>
              <a:chExt cx="390475" cy="183289"/>
            </a:xfrm>
          </p:grpSpPr>
          <p:sp>
            <p:nvSpPr>
              <p:cNvPr id="9194" name="Google Shape;9194;p81"/>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1"/>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81"/>
            <p:cNvGrpSpPr/>
            <p:nvPr/>
          </p:nvGrpSpPr>
          <p:grpSpPr>
            <a:xfrm>
              <a:off x="4073727" y="3040337"/>
              <a:ext cx="697794" cy="296263"/>
              <a:chOff x="4073727" y="3040337"/>
              <a:chExt cx="697794" cy="296263"/>
            </a:xfrm>
          </p:grpSpPr>
          <p:sp>
            <p:nvSpPr>
              <p:cNvPr id="9197" name="Google Shape;9197;p81"/>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1"/>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81"/>
            <p:cNvGrpSpPr/>
            <p:nvPr/>
          </p:nvGrpSpPr>
          <p:grpSpPr>
            <a:xfrm>
              <a:off x="3862800" y="3038525"/>
              <a:ext cx="1329006" cy="510698"/>
              <a:chOff x="3862800" y="3038525"/>
              <a:chExt cx="1329006" cy="510698"/>
            </a:xfrm>
          </p:grpSpPr>
          <p:sp>
            <p:nvSpPr>
              <p:cNvPr id="9200" name="Google Shape;9200;p81"/>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1"/>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2" name="Google Shape;9202;p81"/>
          <p:cNvGrpSpPr/>
          <p:nvPr/>
        </p:nvGrpSpPr>
        <p:grpSpPr>
          <a:xfrm>
            <a:off x="700150" y="970941"/>
            <a:ext cx="883205" cy="775176"/>
            <a:chOff x="649648" y="271400"/>
            <a:chExt cx="6215377" cy="5455143"/>
          </a:xfrm>
        </p:grpSpPr>
        <p:sp>
          <p:nvSpPr>
            <p:cNvPr id="9203" name="Google Shape;9203;p81"/>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1"/>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1"/>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1"/>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1"/>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1"/>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1"/>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1"/>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1"/>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1"/>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1"/>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1"/>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81"/>
          <p:cNvGrpSpPr/>
          <p:nvPr/>
        </p:nvGrpSpPr>
        <p:grpSpPr>
          <a:xfrm>
            <a:off x="2308452" y="970941"/>
            <a:ext cx="767704" cy="815489"/>
            <a:chOff x="2499700" y="1135950"/>
            <a:chExt cx="732402" cy="777990"/>
          </a:xfrm>
        </p:grpSpPr>
        <p:grpSp>
          <p:nvGrpSpPr>
            <p:cNvPr id="9216" name="Google Shape;9216;p81"/>
            <p:cNvGrpSpPr/>
            <p:nvPr/>
          </p:nvGrpSpPr>
          <p:grpSpPr>
            <a:xfrm>
              <a:off x="2499700" y="1135950"/>
              <a:ext cx="732402" cy="694705"/>
              <a:chOff x="2499700" y="1135950"/>
              <a:chExt cx="732402" cy="694705"/>
            </a:xfrm>
          </p:grpSpPr>
          <p:sp>
            <p:nvSpPr>
              <p:cNvPr id="9217" name="Google Shape;9217;p81"/>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1"/>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1"/>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1"/>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1"/>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1"/>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1"/>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1"/>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1"/>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1"/>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1"/>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1"/>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1"/>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1"/>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1"/>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1"/>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1"/>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1"/>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1"/>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1"/>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1"/>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1"/>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1"/>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1"/>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1"/>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1"/>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1"/>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81"/>
            <p:cNvGrpSpPr/>
            <p:nvPr/>
          </p:nvGrpSpPr>
          <p:grpSpPr>
            <a:xfrm>
              <a:off x="2517909" y="1188726"/>
              <a:ext cx="702702" cy="725214"/>
              <a:chOff x="2517909" y="1188726"/>
              <a:chExt cx="702702" cy="725214"/>
            </a:xfrm>
          </p:grpSpPr>
          <p:sp>
            <p:nvSpPr>
              <p:cNvPr id="9245" name="Google Shape;9245;p81"/>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1"/>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1"/>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1"/>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1"/>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50" name="Google Shape;9250;p81"/>
          <p:cNvGrpSpPr/>
          <p:nvPr/>
        </p:nvGrpSpPr>
        <p:grpSpPr>
          <a:xfrm>
            <a:off x="1654184" y="970941"/>
            <a:ext cx="583439" cy="870229"/>
            <a:chOff x="1716825" y="1121550"/>
            <a:chExt cx="622800" cy="928938"/>
          </a:xfrm>
        </p:grpSpPr>
        <p:grpSp>
          <p:nvGrpSpPr>
            <p:cNvPr id="9251" name="Google Shape;9251;p81"/>
            <p:cNvGrpSpPr/>
            <p:nvPr/>
          </p:nvGrpSpPr>
          <p:grpSpPr>
            <a:xfrm>
              <a:off x="1716825" y="1121550"/>
              <a:ext cx="622800" cy="928938"/>
              <a:chOff x="1716825" y="1121550"/>
              <a:chExt cx="622800" cy="928938"/>
            </a:xfrm>
          </p:grpSpPr>
          <p:cxnSp>
            <p:nvCxnSpPr>
              <p:cNvPr id="9252" name="Google Shape;9252;p81"/>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253" name="Google Shape;9253;p81"/>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81"/>
            <p:cNvGrpSpPr/>
            <p:nvPr/>
          </p:nvGrpSpPr>
          <p:grpSpPr>
            <a:xfrm>
              <a:off x="1768050" y="1172775"/>
              <a:ext cx="520200" cy="832000"/>
              <a:chOff x="1768050" y="1172775"/>
              <a:chExt cx="520200" cy="832000"/>
            </a:xfrm>
          </p:grpSpPr>
          <p:cxnSp>
            <p:nvCxnSpPr>
              <p:cNvPr id="9255" name="Google Shape;9255;p81"/>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256" name="Google Shape;9256;p81"/>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81"/>
            <p:cNvGrpSpPr/>
            <p:nvPr/>
          </p:nvGrpSpPr>
          <p:grpSpPr>
            <a:xfrm>
              <a:off x="1820100" y="1225475"/>
              <a:ext cx="416400" cy="729575"/>
              <a:chOff x="1820100" y="1225475"/>
              <a:chExt cx="416400" cy="729575"/>
            </a:xfrm>
          </p:grpSpPr>
          <p:cxnSp>
            <p:nvCxnSpPr>
              <p:cNvPr id="9258" name="Google Shape;9258;p81"/>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259" name="Google Shape;9259;p81"/>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81"/>
            <p:cNvGrpSpPr/>
            <p:nvPr/>
          </p:nvGrpSpPr>
          <p:grpSpPr>
            <a:xfrm>
              <a:off x="1874250" y="1278825"/>
              <a:ext cx="308100" cy="605275"/>
              <a:chOff x="1874250" y="1278825"/>
              <a:chExt cx="308100" cy="605275"/>
            </a:xfrm>
          </p:grpSpPr>
          <p:cxnSp>
            <p:nvCxnSpPr>
              <p:cNvPr id="9261" name="Google Shape;9261;p81"/>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262" name="Google Shape;9262;p81"/>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3" name="Google Shape;9263;p81"/>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81"/>
          <p:cNvGrpSpPr/>
          <p:nvPr/>
        </p:nvGrpSpPr>
        <p:grpSpPr>
          <a:xfrm>
            <a:off x="1574007" y="1857263"/>
            <a:ext cx="739072" cy="714152"/>
            <a:chOff x="4334725" y="1355875"/>
            <a:chExt cx="3106650" cy="3001900"/>
          </a:xfrm>
        </p:grpSpPr>
        <p:grpSp>
          <p:nvGrpSpPr>
            <p:cNvPr id="9265" name="Google Shape;9265;p81"/>
            <p:cNvGrpSpPr/>
            <p:nvPr/>
          </p:nvGrpSpPr>
          <p:grpSpPr>
            <a:xfrm>
              <a:off x="4516050" y="1724875"/>
              <a:ext cx="2693725" cy="2632900"/>
              <a:chOff x="4516050" y="1724875"/>
              <a:chExt cx="2693725" cy="2632900"/>
            </a:xfrm>
          </p:grpSpPr>
          <p:sp>
            <p:nvSpPr>
              <p:cNvPr id="9266" name="Google Shape;9266;p81"/>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1"/>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1"/>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81"/>
            <p:cNvGrpSpPr/>
            <p:nvPr/>
          </p:nvGrpSpPr>
          <p:grpSpPr>
            <a:xfrm>
              <a:off x="4334725" y="1355875"/>
              <a:ext cx="3106650" cy="2709650"/>
              <a:chOff x="4334725" y="1355875"/>
              <a:chExt cx="3106650" cy="2709650"/>
            </a:xfrm>
          </p:grpSpPr>
          <p:sp>
            <p:nvSpPr>
              <p:cNvPr id="9270" name="Google Shape;9270;p81"/>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1"/>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1"/>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3" name="Google Shape;9273;p81"/>
          <p:cNvGrpSpPr/>
          <p:nvPr/>
        </p:nvGrpSpPr>
        <p:grpSpPr>
          <a:xfrm>
            <a:off x="7690956" y="3488034"/>
            <a:ext cx="312074" cy="684173"/>
            <a:chOff x="7645573" y="3754300"/>
            <a:chExt cx="293855" cy="644170"/>
          </a:xfrm>
        </p:grpSpPr>
        <p:sp>
          <p:nvSpPr>
            <p:cNvPr id="9274" name="Google Shape;9274;p81"/>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1"/>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81"/>
          <p:cNvGrpSpPr/>
          <p:nvPr/>
        </p:nvGrpSpPr>
        <p:grpSpPr>
          <a:xfrm>
            <a:off x="5612944" y="970941"/>
            <a:ext cx="709011" cy="739359"/>
            <a:chOff x="5830645" y="1256617"/>
            <a:chExt cx="530340" cy="553040"/>
          </a:xfrm>
        </p:grpSpPr>
        <p:grpSp>
          <p:nvGrpSpPr>
            <p:cNvPr id="9277" name="Google Shape;9277;p81"/>
            <p:cNvGrpSpPr/>
            <p:nvPr/>
          </p:nvGrpSpPr>
          <p:grpSpPr>
            <a:xfrm>
              <a:off x="5830645" y="1256617"/>
              <a:ext cx="259743" cy="269909"/>
              <a:chOff x="5830645" y="1256617"/>
              <a:chExt cx="259743" cy="269909"/>
            </a:xfrm>
          </p:grpSpPr>
          <p:sp>
            <p:nvSpPr>
              <p:cNvPr id="9278" name="Google Shape;9278;p81"/>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1"/>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81"/>
            <p:cNvGrpSpPr/>
            <p:nvPr/>
          </p:nvGrpSpPr>
          <p:grpSpPr>
            <a:xfrm>
              <a:off x="6101293" y="1256617"/>
              <a:ext cx="259692" cy="269909"/>
              <a:chOff x="6101293" y="1256617"/>
              <a:chExt cx="259692" cy="269909"/>
            </a:xfrm>
          </p:grpSpPr>
          <p:sp>
            <p:nvSpPr>
              <p:cNvPr id="9281" name="Google Shape;9281;p81"/>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1"/>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81"/>
            <p:cNvGrpSpPr/>
            <p:nvPr/>
          </p:nvGrpSpPr>
          <p:grpSpPr>
            <a:xfrm>
              <a:off x="5830645" y="1539749"/>
              <a:ext cx="259692" cy="269909"/>
              <a:chOff x="5830645" y="1539749"/>
              <a:chExt cx="259692" cy="269909"/>
            </a:xfrm>
          </p:grpSpPr>
          <p:sp>
            <p:nvSpPr>
              <p:cNvPr id="9284" name="Google Shape;9284;p81"/>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1"/>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81"/>
            <p:cNvGrpSpPr/>
            <p:nvPr/>
          </p:nvGrpSpPr>
          <p:grpSpPr>
            <a:xfrm>
              <a:off x="6101293" y="1539749"/>
              <a:ext cx="259692" cy="269909"/>
              <a:chOff x="6101293" y="1539749"/>
              <a:chExt cx="259692" cy="269909"/>
            </a:xfrm>
          </p:grpSpPr>
          <p:sp>
            <p:nvSpPr>
              <p:cNvPr id="9287" name="Google Shape;9287;p81"/>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1"/>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9" name="Google Shape;9289;p81"/>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0" name="Google Shape;9290;p81"/>
          <p:cNvGrpSpPr/>
          <p:nvPr/>
        </p:nvGrpSpPr>
        <p:grpSpPr>
          <a:xfrm>
            <a:off x="714438" y="2707057"/>
            <a:ext cx="1452955" cy="621360"/>
            <a:chOff x="732422" y="2990152"/>
            <a:chExt cx="1337773" cy="572102"/>
          </a:xfrm>
        </p:grpSpPr>
        <p:sp>
          <p:nvSpPr>
            <p:cNvPr id="9291" name="Google Shape;9291;p81"/>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1"/>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1"/>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1"/>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1"/>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1"/>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0" name="Shape 9300"/>
        <p:cNvGrpSpPr/>
        <p:nvPr/>
      </p:nvGrpSpPr>
      <p:grpSpPr>
        <a:xfrm>
          <a:off x="0" y="0"/>
          <a:ext cx="0" cy="0"/>
          <a:chOff x="0" y="0"/>
          <a:chExt cx="0" cy="0"/>
        </a:xfrm>
      </p:grpSpPr>
      <p:grpSp>
        <p:nvGrpSpPr>
          <p:cNvPr id="9301" name="Google Shape;9301;p82"/>
          <p:cNvGrpSpPr/>
          <p:nvPr/>
        </p:nvGrpSpPr>
        <p:grpSpPr>
          <a:xfrm>
            <a:off x="708575" y="965865"/>
            <a:ext cx="1636117" cy="1526144"/>
            <a:chOff x="729238" y="1179665"/>
            <a:chExt cx="1636117" cy="1526144"/>
          </a:xfrm>
        </p:grpSpPr>
        <p:grpSp>
          <p:nvGrpSpPr>
            <p:cNvPr id="9302" name="Google Shape;9302;p82"/>
            <p:cNvGrpSpPr/>
            <p:nvPr/>
          </p:nvGrpSpPr>
          <p:grpSpPr>
            <a:xfrm>
              <a:off x="729238" y="1179665"/>
              <a:ext cx="80700" cy="1526144"/>
              <a:chOff x="729238" y="1179665"/>
              <a:chExt cx="80700" cy="1526144"/>
            </a:xfrm>
          </p:grpSpPr>
          <p:sp>
            <p:nvSpPr>
              <p:cNvPr id="9303" name="Google Shape;9303;p82"/>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2"/>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2"/>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2"/>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82"/>
            <p:cNvGrpSpPr/>
            <p:nvPr/>
          </p:nvGrpSpPr>
          <p:grpSpPr>
            <a:xfrm>
              <a:off x="903098" y="1179665"/>
              <a:ext cx="80700" cy="1526144"/>
              <a:chOff x="903098" y="1179665"/>
              <a:chExt cx="80700" cy="1526144"/>
            </a:xfrm>
          </p:grpSpPr>
          <p:sp>
            <p:nvSpPr>
              <p:cNvPr id="9314" name="Google Shape;9314;p82"/>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2"/>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2"/>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2"/>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2"/>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2"/>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82"/>
            <p:cNvGrpSpPr/>
            <p:nvPr/>
          </p:nvGrpSpPr>
          <p:grpSpPr>
            <a:xfrm>
              <a:off x="1076958" y="1179665"/>
              <a:ext cx="80700" cy="1526144"/>
              <a:chOff x="1076958" y="1179665"/>
              <a:chExt cx="80700" cy="1526144"/>
            </a:xfrm>
          </p:grpSpPr>
          <p:sp>
            <p:nvSpPr>
              <p:cNvPr id="9325" name="Google Shape;9325;p82"/>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2"/>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2"/>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2"/>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2"/>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2"/>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2"/>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82"/>
            <p:cNvGrpSpPr/>
            <p:nvPr/>
          </p:nvGrpSpPr>
          <p:grpSpPr>
            <a:xfrm>
              <a:off x="1247707" y="1179665"/>
              <a:ext cx="80700" cy="1526144"/>
              <a:chOff x="1247707" y="1179665"/>
              <a:chExt cx="80700" cy="1526144"/>
            </a:xfrm>
          </p:grpSpPr>
          <p:sp>
            <p:nvSpPr>
              <p:cNvPr id="9336" name="Google Shape;9336;p82"/>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2"/>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2"/>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82"/>
            <p:cNvGrpSpPr/>
            <p:nvPr/>
          </p:nvGrpSpPr>
          <p:grpSpPr>
            <a:xfrm>
              <a:off x="1421567" y="1179665"/>
              <a:ext cx="80700" cy="1526144"/>
              <a:chOff x="1421567" y="1179665"/>
              <a:chExt cx="80700" cy="1526144"/>
            </a:xfrm>
          </p:grpSpPr>
          <p:sp>
            <p:nvSpPr>
              <p:cNvPr id="9347" name="Google Shape;9347;p82"/>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2"/>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2"/>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2"/>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2"/>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2"/>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2"/>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2"/>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82"/>
            <p:cNvGrpSpPr/>
            <p:nvPr/>
          </p:nvGrpSpPr>
          <p:grpSpPr>
            <a:xfrm>
              <a:off x="1592327" y="1179665"/>
              <a:ext cx="80700" cy="1526144"/>
              <a:chOff x="1592327" y="1179665"/>
              <a:chExt cx="80700" cy="1526144"/>
            </a:xfrm>
          </p:grpSpPr>
          <p:sp>
            <p:nvSpPr>
              <p:cNvPr id="9358" name="Google Shape;9358;p82"/>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2"/>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2"/>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2"/>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2"/>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2"/>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82"/>
            <p:cNvGrpSpPr/>
            <p:nvPr/>
          </p:nvGrpSpPr>
          <p:grpSpPr>
            <a:xfrm>
              <a:off x="1766187" y="1179665"/>
              <a:ext cx="80700" cy="1526144"/>
              <a:chOff x="1766187" y="1179665"/>
              <a:chExt cx="80700" cy="1526144"/>
            </a:xfrm>
          </p:grpSpPr>
          <p:sp>
            <p:nvSpPr>
              <p:cNvPr id="9369" name="Google Shape;9369;p82"/>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2"/>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2"/>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2"/>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2"/>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2"/>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2"/>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2"/>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2"/>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82"/>
            <p:cNvGrpSpPr/>
            <p:nvPr/>
          </p:nvGrpSpPr>
          <p:grpSpPr>
            <a:xfrm>
              <a:off x="1936935" y="1179665"/>
              <a:ext cx="80700" cy="1526144"/>
              <a:chOff x="1936935" y="1179665"/>
              <a:chExt cx="80700" cy="1526144"/>
            </a:xfrm>
          </p:grpSpPr>
          <p:sp>
            <p:nvSpPr>
              <p:cNvPr id="9380" name="Google Shape;9380;p82"/>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2"/>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2"/>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2"/>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2"/>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82"/>
            <p:cNvGrpSpPr/>
            <p:nvPr/>
          </p:nvGrpSpPr>
          <p:grpSpPr>
            <a:xfrm>
              <a:off x="2110795" y="1179665"/>
              <a:ext cx="80700" cy="1526144"/>
              <a:chOff x="2110795" y="1179665"/>
              <a:chExt cx="80700" cy="1526144"/>
            </a:xfrm>
          </p:grpSpPr>
          <p:sp>
            <p:nvSpPr>
              <p:cNvPr id="9391" name="Google Shape;9391;p82"/>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2"/>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2"/>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2"/>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1" name="Google Shape;9401;p82"/>
            <p:cNvGrpSpPr/>
            <p:nvPr/>
          </p:nvGrpSpPr>
          <p:grpSpPr>
            <a:xfrm>
              <a:off x="2284655" y="1179665"/>
              <a:ext cx="80700" cy="1526144"/>
              <a:chOff x="2284655" y="1179665"/>
              <a:chExt cx="80700" cy="1526144"/>
            </a:xfrm>
          </p:grpSpPr>
          <p:sp>
            <p:nvSpPr>
              <p:cNvPr id="9402" name="Google Shape;9402;p82"/>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2"/>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2"/>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2"/>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2"/>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2"/>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2" name="Google Shape;9412;p82"/>
          <p:cNvGrpSpPr/>
          <p:nvPr/>
        </p:nvGrpSpPr>
        <p:grpSpPr>
          <a:xfrm>
            <a:off x="2603242" y="985003"/>
            <a:ext cx="1364248" cy="1102133"/>
            <a:chOff x="2623904" y="1198803"/>
            <a:chExt cx="1364248" cy="1102133"/>
          </a:xfrm>
        </p:grpSpPr>
        <p:grpSp>
          <p:nvGrpSpPr>
            <p:cNvPr id="9413" name="Google Shape;9413;p82"/>
            <p:cNvGrpSpPr/>
            <p:nvPr/>
          </p:nvGrpSpPr>
          <p:grpSpPr>
            <a:xfrm>
              <a:off x="2623907" y="1198803"/>
              <a:ext cx="1364245" cy="273000"/>
              <a:chOff x="2623907" y="1198803"/>
              <a:chExt cx="1364245" cy="273000"/>
            </a:xfrm>
          </p:grpSpPr>
          <p:sp>
            <p:nvSpPr>
              <p:cNvPr id="9414" name="Google Shape;9414;p82"/>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82"/>
            <p:cNvGrpSpPr/>
            <p:nvPr/>
          </p:nvGrpSpPr>
          <p:grpSpPr>
            <a:xfrm>
              <a:off x="2623904" y="1476964"/>
              <a:ext cx="1364245" cy="273000"/>
              <a:chOff x="2623904" y="1476964"/>
              <a:chExt cx="1364245" cy="273000"/>
            </a:xfrm>
          </p:grpSpPr>
          <p:sp>
            <p:nvSpPr>
              <p:cNvPr id="9420" name="Google Shape;9420;p82"/>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2"/>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2"/>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82"/>
            <p:cNvGrpSpPr/>
            <p:nvPr/>
          </p:nvGrpSpPr>
          <p:grpSpPr>
            <a:xfrm>
              <a:off x="2623907" y="1749775"/>
              <a:ext cx="1364245" cy="273000"/>
              <a:chOff x="2623907" y="1749775"/>
              <a:chExt cx="1364245" cy="273000"/>
            </a:xfrm>
          </p:grpSpPr>
          <p:sp>
            <p:nvSpPr>
              <p:cNvPr id="9426" name="Google Shape;9426;p82"/>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2"/>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82"/>
            <p:cNvGrpSpPr/>
            <p:nvPr/>
          </p:nvGrpSpPr>
          <p:grpSpPr>
            <a:xfrm>
              <a:off x="2623904" y="2027936"/>
              <a:ext cx="1364245" cy="273000"/>
              <a:chOff x="2623904" y="2027936"/>
              <a:chExt cx="1364245" cy="273000"/>
            </a:xfrm>
          </p:grpSpPr>
          <p:sp>
            <p:nvSpPr>
              <p:cNvPr id="9432" name="Google Shape;9432;p8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37" name="Google Shape;9437;p82"/>
          <p:cNvGrpSpPr/>
          <p:nvPr/>
        </p:nvGrpSpPr>
        <p:grpSpPr>
          <a:xfrm>
            <a:off x="2592703" y="2444186"/>
            <a:ext cx="1387541" cy="159124"/>
            <a:chOff x="3200660" y="2180272"/>
            <a:chExt cx="2563824" cy="378237"/>
          </a:xfrm>
        </p:grpSpPr>
        <p:sp>
          <p:nvSpPr>
            <p:cNvPr id="9438" name="Google Shape;9438;p8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82"/>
          <p:cNvGrpSpPr/>
          <p:nvPr/>
        </p:nvGrpSpPr>
        <p:grpSpPr>
          <a:xfrm>
            <a:off x="2589227" y="2722011"/>
            <a:ext cx="1390502" cy="159625"/>
            <a:chOff x="3530150" y="2790075"/>
            <a:chExt cx="1962600" cy="225300"/>
          </a:xfrm>
        </p:grpSpPr>
        <p:sp>
          <p:nvSpPr>
            <p:cNvPr id="9457" name="Google Shape;9457;p82"/>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2"/>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82"/>
          <p:cNvGrpSpPr/>
          <p:nvPr/>
        </p:nvGrpSpPr>
        <p:grpSpPr>
          <a:xfrm>
            <a:off x="2589880" y="3000337"/>
            <a:ext cx="1411629" cy="153761"/>
            <a:chOff x="3558802" y="4011427"/>
            <a:chExt cx="1866000" cy="111300"/>
          </a:xfrm>
        </p:grpSpPr>
        <p:sp>
          <p:nvSpPr>
            <p:cNvPr id="9460" name="Google Shape;9460;p8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2"/>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82"/>
          <p:cNvGrpSpPr/>
          <p:nvPr/>
        </p:nvGrpSpPr>
        <p:grpSpPr>
          <a:xfrm>
            <a:off x="2589573" y="2205736"/>
            <a:ext cx="1383503" cy="119749"/>
            <a:chOff x="3465975" y="2270276"/>
            <a:chExt cx="1986364" cy="171929"/>
          </a:xfrm>
        </p:grpSpPr>
        <p:sp>
          <p:nvSpPr>
            <p:cNvPr id="9463" name="Google Shape;9463;p8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2"/>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2"/>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2"/>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2"/>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2"/>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82"/>
          <p:cNvGrpSpPr/>
          <p:nvPr/>
        </p:nvGrpSpPr>
        <p:grpSpPr>
          <a:xfrm>
            <a:off x="2600580" y="3569387"/>
            <a:ext cx="1369531" cy="195460"/>
            <a:chOff x="723300" y="4253549"/>
            <a:chExt cx="2276482" cy="324900"/>
          </a:xfrm>
        </p:grpSpPr>
        <p:sp>
          <p:nvSpPr>
            <p:cNvPr id="9472" name="Google Shape;9472;p8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2"/>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82"/>
          <p:cNvGrpSpPr/>
          <p:nvPr/>
        </p:nvGrpSpPr>
        <p:grpSpPr>
          <a:xfrm>
            <a:off x="2590141" y="3270567"/>
            <a:ext cx="1389066" cy="180119"/>
            <a:chOff x="705948" y="3788465"/>
            <a:chExt cx="2308953" cy="299400"/>
          </a:xfrm>
        </p:grpSpPr>
        <p:sp>
          <p:nvSpPr>
            <p:cNvPr id="9478" name="Google Shape;9478;p8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2"/>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2"/>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82"/>
          <p:cNvGrpSpPr/>
          <p:nvPr/>
        </p:nvGrpSpPr>
        <p:grpSpPr>
          <a:xfrm>
            <a:off x="2638078" y="3883547"/>
            <a:ext cx="1304609" cy="294074"/>
            <a:chOff x="2658741" y="4097347"/>
            <a:chExt cx="1304609" cy="294074"/>
          </a:xfrm>
        </p:grpSpPr>
        <p:grpSp>
          <p:nvGrpSpPr>
            <p:cNvPr id="9484" name="Google Shape;9484;p82"/>
            <p:cNvGrpSpPr/>
            <p:nvPr/>
          </p:nvGrpSpPr>
          <p:grpSpPr>
            <a:xfrm>
              <a:off x="2658741" y="4097347"/>
              <a:ext cx="118572" cy="294074"/>
              <a:chOff x="3343310" y="4475555"/>
              <a:chExt cx="127717" cy="316753"/>
            </a:xfrm>
          </p:grpSpPr>
          <p:sp>
            <p:nvSpPr>
              <p:cNvPr id="9485" name="Google Shape;9485;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82"/>
            <p:cNvGrpSpPr/>
            <p:nvPr/>
          </p:nvGrpSpPr>
          <p:grpSpPr>
            <a:xfrm>
              <a:off x="3815519" y="4098388"/>
              <a:ext cx="147831" cy="291991"/>
              <a:chOff x="3527539" y="4476677"/>
              <a:chExt cx="159232" cy="314510"/>
            </a:xfrm>
          </p:grpSpPr>
          <p:sp>
            <p:nvSpPr>
              <p:cNvPr id="9488" name="Google Shape;9488;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82"/>
            <p:cNvGrpSpPr/>
            <p:nvPr/>
          </p:nvGrpSpPr>
          <p:grpSpPr>
            <a:xfrm>
              <a:off x="3511696" y="4098388"/>
              <a:ext cx="147831" cy="291991"/>
              <a:chOff x="3527539" y="4476677"/>
              <a:chExt cx="159232" cy="314510"/>
            </a:xfrm>
          </p:grpSpPr>
          <p:sp>
            <p:nvSpPr>
              <p:cNvPr id="9491" name="Google Shape;9491;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82"/>
            <p:cNvGrpSpPr/>
            <p:nvPr/>
          </p:nvGrpSpPr>
          <p:grpSpPr>
            <a:xfrm>
              <a:off x="3207874" y="4098388"/>
              <a:ext cx="147831" cy="291991"/>
              <a:chOff x="3527539" y="4476677"/>
              <a:chExt cx="159232" cy="314510"/>
            </a:xfrm>
          </p:grpSpPr>
          <p:sp>
            <p:nvSpPr>
              <p:cNvPr id="9494" name="Google Shape;9494;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82"/>
            <p:cNvGrpSpPr/>
            <p:nvPr/>
          </p:nvGrpSpPr>
          <p:grpSpPr>
            <a:xfrm>
              <a:off x="2933305" y="4097347"/>
              <a:ext cx="118572" cy="294074"/>
              <a:chOff x="3343310" y="4475555"/>
              <a:chExt cx="127717" cy="316753"/>
            </a:xfrm>
          </p:grpSpPr>
          <p:sp>
            <p:nvSpPr>
              <p:cNvPr id="9497" name="Google Shape;9497;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9" name="Google Shape;9499;p82"/>
          <p:cNvGrpSpPr/>
          <p:nvPr/>
        </p:nvGrpSpPr>
        <p:grpSpPr>
          <a:xfrm>
            <a:off x="4256908" y="1866669"/>
            <a:ext cx="1433821" cy="191501"/>
            <a:chOff x="4273350" y="2080469"/>
            <a:chExt cx="1433821" cy="191501"/>
          </a:xfrm>
        </p:grpSpPr>
        <p:grpSp>
          <p:nvGrpSpPr>
            <p:cNvPr id="9500" name="Google Shape;9500;p82"/>
            <p:cNvGrpSpPr/>
            <p:nvPr/>
          </p:nvGrpSpPr>
          <p:grpSpPr>
            <a:xfrm>
              <a:off x="4273350" y="2080469"/>
              <a:ext cx="1433821" cy="0"/>
              <a:chOff x="5224975" y="2962250"/>
              <a:chExt cx="1544400" cy="0"/>
            </a:xfrm>
          </p:grpSpPr>
          <p:cxnSp>
            <p:nvCxnSpPr>
              <p:cNvPr id="9501" name="Google Shape;9501;p8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502" name="Google Shape;9502;p82"/>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503" name="Google Shape;9503;p82"/>
            <p:cNvGrpSpPr/>
            <p:nvPr/>
          </p:nvGrpSpPr>
          <p:grpSpPr>
            <a:xfrm>
              <a:off x="4273350" y="2271969"/>
              <a:ext cx="1433821" cy="0"/>
              <a:chOff x="5224975" y="2962250"/>
              <a:chExt cx="1544400" cy="0"/>
            </a:xfrm>
          </p:grpSpPr>
          <p:cxnSp>
            <p:nvCxnSpPr>
              <p:cNvPr id="9504" name="Google Shape;9504;p8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505" name="Google Shape;9505;p82"/>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506" name="Google Shape;9506;p82"/>
          <p:cNvGrpSpPr/>
          <p:nvPr/>
        </p:nvGrpSpPr>
        <p:grpSpPr>
          <a:xfrm>
            <a:off x="4258463" y="969236"/>
            <a:ext cx="1430711" cy="743389"/>
            <a:chOff x="5159450" y="1919950"/>
            <a:chExt cx="1541050" cy="862500"/>
          </a:xfrm>
        </p:grpSpPr>
        <p:sp>
          <p:nvSpPr>
            <p:cNvPr id="9507" name="Google Shape;9507;p8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508" name="Google Shape;9508;p82"/>
            <p:cNvGrpSpPr/>
            <p:nvPr/>
          </p:nvGrpSpPr>
          <p:grpSpPr>
            <a:xfrm>
              <a:off x="5159450" y="1919950"/>
              <a:ext cx="1541050" cy="862500"/>
              <a:chOff x="5159450" y="1919950"/>
              <a:chExt cx="1541050" cy="862500"/>
            </a:xfrm>
          </p:grpSpPr>
          <p:cxnSp>
            <p:nvCxnSpPr>
              <p:cNvPr id="9509" name="Google Shape;9509;p8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510" name="Google Shape;9510;p8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511" name="Google Shape;9511;p82"/>
          <p:cNvGrpSpPr/>
          <p:nvPr/>
        </p:nvGrpSpPr>
        <p:grpSpPr>
          <a:xfrm>
            <a:off x="4248577" y="2192564"/>
            <a:ext cx="1450484" cy="1052087"/>
            <a:chOff x="5230575" y="1554475"/>
            <a:chExt cx="2137150" cy="1550150"/>
          </a:xfrm>
        </p:grpSpPr>
        <p:sp>
          <p:nvSpPr>
            <p:cNvPr id="9512" name="Google Shape;9512;p82"/>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2"/>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2"/>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2"/>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2"/>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2"/>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2"/>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2"/>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2"/>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2"/>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2"/>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2"/>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2"/>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82"/>
          <p:cNvGrpSpPr/>
          <p:nvPr/>
        </p:nvGrpSpPr>
        <p:grpSpPr>
          <a:xfrm rot="10800000">
            <a:off x="4265127" y="3284753"/>
            <a:ext cx="1417383" cy="887946"/>
            <a:chOff x="5645403" y="2920021"/>
            <a:chExt cx="2650800" cy="2180614"/>
          </a:xfrm>
        </p:grpSpPr>
        <p:sp>
          <p:nvSpPr>
            <p:cNvPr id="9526" name="Google Shape;9526;p82"/>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7" name="Google Shape;9527;p82"/>
            <p:cNvCxnSpPr>
              <a:stCxn id="9526"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528" name="Google Shape;9528;p82"/>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9" name="Google Shape;9529;p82"/>
            <p:cNvCxnSpPr>
              <a:endCxn id="9528"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530" name="Google Shape;9530;p82"/>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1" name="Google Shape;9531;p82"/>
            <p:cNvCxnSpPr>
              <a:stCxn id="9530"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532" name="Google Shape;9532;p82"/>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3" name="Google Shape;9533;p82"/>
            <p:cNvCxnSpPr>
              <a:endCxn id="9532"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534" name="Google Shape;9534;p82"/>
          <p:cNvGrpSpPr/>
          <p:nvPr/>
        </p:nvGrpSpPr>
        <p:grpSpPr>
          <a:xfrm>
            <a:off x="7365487" y="2188108"/>
            <a:ext cx="1071743" cy="1021579"/>
            <a:chOff x="7189833" y="2022667"/>
            <a:chExt cx="1251159" cy="1192597"/>
          </a:xfrm>
        </p:grpSpPr>
        <p:sp>
          <p:nvSpPr>
            <p:cNvPr id="9535" name="Google Shape;9535;p82"/>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2"/>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2"/>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2"/>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82"/>
          <p:cNvGrpSpPr/>
          <p:nvPr/>
        </p:nvGrpSpPr>
        <p:grpSpPr>
          <a:xfrm>
            <a:off x="706758" y="2614515"/>
            <a:ext cx="1695374" cy="1560837"/>
            <a:chOff x="727421" y="2828315"/>
            <a:chExt cx="1695374" cy="1560837"/>
          </a:xfrm>
        </p:grpSpPr>
        <p:grpSp>
          <p:nvGrpSpPr>
            <p:cNvPr id="9540" name="Google Shape;9540;p82"/>
            <p:cNvGrpSpPr/>
            <p:nvPr/>
          </p:nvGrpSpPr>
          <p:grpSpPr>
            <a:xfrm>
              <a:off x="819108" y="2882501"/>
              <a:ext cx="103104" cy="1426186"/>
              <a:chOff x="4674013" y="3100904"/>
              <a:chExt cx="122758" cy="1698043"/>
            </a:xfrm>
          </p:grpSpPr>
          <p:sp>
            <p:nvSpPr>
              <p:cNvPr id="9541" name="Google Shape;9541;p8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82"/>
            <p:cNvGrpSpPr/>
            <p:nvPr/>
          </p:nvGrpSpPr>
          <p:grpSpPr>
            <a:xfrm>
              <a:off x="1062475" y="2882501"/>
              <a:ext cx="103104" cy="1426186"/>
              <a:chOff x="4940438" y="3100904"/>
              <a:chExt cx="122758" cy="1698043"/>
            </a:xfrm>
          </p:grpSpPr>
          <p:sp>
            <p:nvSpPr>
              <p:cNvPr id="9549" name="Google Shape;9549;p8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82"/>
            <p:cNvGrpSpPr/>
            <p:nvPr/>
          </p:nvGrpSpPr>
          <p:grpSpPr>
            <a:xfrm>
              <a:off x="1299324" y="2882501"/>
              <a:ext cx="103104" cy="1426186"/>
              <a:chOff x="5206863" y="3100904"/>
              <a:chExt cx="122758" cy="1698043"/>
            </a:xfrm>
          </p:grpSpPr>
          <p:sp>
            <p:nvSpPr>
              <p:cNvPr id="9557" name="Google Shape;9557;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82"/>
            <p:cNvGrpSpPr/>
            <p:nvPr/>
          </p:nvGrpSpPr>
          <p:grpSpPr>
            <a:xfrm>
              <a:off x="1786057" y="2882501"/>
              <a:ext cx="103104" cy="1426186"/>
              <a:chOff x="6006138" y="3143629"/>
              <a:chExt cx="122758" cy="1698043"/>
            </a:xfrm>
          </p:grpSpPr>
          <p:sp>
            <p:nvSpPr>
              <p:cNvPr id="9565" name="Google Shape;9565;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82"/>
            <p:cNvGrpSpPr/>
            <p:nvPr/>
          </p:nvGrpSpPr>
          <p:grpSpPr>
            <a:xfrm>
              <a:off x="2029422" y="2882501"/>
              <a:ext cx="103104" cy="1426186"/>
              <a:chOff x="6805413" y="3100904"/>
              <a:chExt cx="122758" cy="1698043"/>
            </a:xfrm>
          </p:grpSpPr>
          <p:sp>
            <p:nvSpPr>
              <p:cNvPr id="9573" name="Google Shape;9573;p8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82"/>
            <p:cNvGrpSpPr/>
            <p:nvPr/>
          </p:nvGrpSpPr>
          <p:grpSpPr>
            <a:xfrm>
              <a:off x="727421" y="2828315"/>
              <a:ext cx="1695374" cy="1560837"/>
              <a:chOff x="734799" y="2782450"/>
              <a:chExt cx="1571100" cy="1577400"/>
            </a:xfrm>
          </p:grpSpPr>
          <p:cxnSp>
            <p:nvCxnSpPr>
              <p:cNvPr id="9581" name="Google Shape;9581;p8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582" name="Google Shape;9582;p8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583" name="Google Shape;9583;p82"/>
            <p:cNvGrpSpPr/>
            <p:nvPr/>
          </p:nvGrpSpPr>
          <p:grpSpPr>
            <a:xfrm>
              <a:off x="2272795" y="2882501"/>
              <a:ext cx="103104" cy="1426186"/>
              <a:chOff x="5206863" y="3100904"/>
              <a:chExt cx="122758" cy="1698043"/>
            </a:xfrm>
          </p:grpSpPr>
          <p:sp>
            <p:nvSpPr>
              <p:cNvPr id="9584" name="Google Shape;9584;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82"/>
            <p:cNvGrpSpPr/>
            <p:nvPr/>
          </p:nvGrpSpPr>
          <p:grpSpPr>
            <a:xfrm>
              <a:off x="1542694" y="2882501"/>
              <a:ext cx="103104" cy="1426186"/>
              <a:chOff x="6006138" y="3143629"/>
              <a:chExt cx="122758" cy="1698043"/>
            </a:xfrm>
          </p:grpSpPr>
          <p:sp>
            <p:nvSpPr>
              <p:cNvPr id="9592" name="Google Shape;9592;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9" name="Google Shape;9599;p82"/>
          <p:cNvGrpSpPr/>
          <p:nvPr/>
        </p:nvGrpSpPr>
        <p:grpSpPr>
          <a:xfrm>
            <a:off x="5915338" y="2192087"/>
            <a:ext cx="1248543" cy="1025319"/>
            <a:chOff x="5183758" y="1210600"/>
            <a:chExt cx="3605380" cy="2960783"/>
          </a:xfrm>
        </p:grpSpPr>
        <p:sp>
          <p:nvSpPr>
            <p:cNvPr id="9600" name="Google Shape;9600;p8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04" name="Google Shape;9604;p82"/>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605" name="Google Shape;9605;p82"/>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606" name="Google Shape;9606;p82"/>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607" name="Google Shape;9607;p82"/>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608" name="Google Shape;9608;p82"/>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82"/>
          <p:cNvGrpSpPr/>
          <p:nvPr/>
        </p:nvGrpSpPr>
        <p:grpSpPr>
          <a:xfrm>
            <a:off x="5772399" y="3330404"/>
            <a:ext cx="2664831" cy="843440"/>
            <a:chOff x="5916567" y="1099697"/>
            <a:chExt cx="2556683" cy="809211"/>
          </a:xfrm>
        </p:grpSpPr>
        <p:sp>
          <p:nvSpPr>
            <p:cNvPr id="9610" name="Google Shape;9610;p82"/>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2"/>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2"/>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2"/>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2"/>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2"/>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2"/>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2"/>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82"/>
          <p:cNvGrpSpPr/>
          <p:nvPr/>
        </p:nvGrpSpPr>
        <p:grpSpPr>
          <a:xfrm>
            <a:off x="5879940" y="979263"/>
            <a:ext cx="1299851" cy="1023338"/>
            <a:chOff x="5900602" y="1193063"/>
            <a:chExt cx="1299851" cy="1023338"/>
          </a:xfrm>
        </p:grpSpPr>
        <p:grpSp>
          <p:nvGrpSpPr>
            <p:cNvPr id="9619" name="Google Shape;9619;p82"/>
            <p:cNvGrpSpPr/>
            <p:nvPr/>
          </p:nvGrpSpPr>
          <p:grpSpPr>
            <a:xfrm>
              <a:off x="6743564" y="1193063"/>
              <a:ext cx="456889" cy="700379"/>
              <a:chOff x="6743564" y="1193063"/>
              <a:chExt cx="456889" cy="700379"/>
            </a:xfrm>
          </p:grpSpPr>
          <p:grpSp>
            <p:nvGrpSpPr>
              <p:cNvPr id="9620" name="Google Shape;9620;p82"/>
              <p:cNvGrpSpPr/>
              <p:nvPr/>
            </p:nvGrpSpPr>
            <p:grpSpPr>
              <a:xfrm>
                <a:off x="6743564" y="1690731"/>
                <a:ext cx="214402" cy="202710"/>
                <a:chOff x="6743564" y="1690731"/>
                <a:chExt cx="214402" cy="202710"/>
              </a:xfrm>
            </p:grpSpPr>
            <p:sp>
              <p:nvSpPr>
                <p:cNvPr id="9621" name="Google Shape;9621;p82"/>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2"/>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82"/>
              <p:cNvGrpSpPr/>
              <p:nvPr/>
            </p:nvGrpSpPr>
            <p:grpSpPr>
              <a:xfrm>
                <a:off x="6915505" y="1193063"/>
                <a:ext cx="284947" cy="589637"/>
                <a:chOff x="6915505" y="1193063"/>
                <a:chExt cx="284947" cy="589637"/>
              </a:xfrm>
            </p:grpSpPr>
            <p:sp>
              <p:nvSpPr>
                <p:cNvPr id="9624" name="Google Shape;9624;p8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25" name="Google Shape;9625;p82"/>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626" name="Google Shape;9626;p82"/>
            <p:cNvGrpSpPr/>
            <p:nvPr/>
          </p:nvGrpSpPr>
          <p:grpSpPr>
            <a:xfrm>
              <a:off x="6520337" y="1193063"/>
              <a:ext cx="341815" cy="801589"/>
              <a:chOff x="6520337" y="1193063"/>
              <a:chExt cx="341815" cy="801589"/>
            </a:xfrm>
          </p:grpSpPr>
          <p:grpSp>
            <p:nvGrpSpPr>
              <p:cNvPr id="9627" name="Google Shape;9627;p82"/>
              <p:cNvGrpSpPr/>
              <p:nvPr/>
            </p:nvGrpSpPr>
            <p:grpSpPr>
              <a:xfrm>
                <a:off x="6520337" y="1589527"/>
                <a:ext cx="213950" cy="405125"/>
                <a:chOff x="6520337" y="1589527"/>
                <a:chExt cx="213950" cy="405125"/>
              </a:xfrm>
            </p:grpSpPr>
            <p:sp>
              <p:nvSpPr>
                <p:cNvPr id="9628" name="Google Shape;9628;p8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2"/>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82"/>
              <p:cNvGrpSpPr/>
              <p:nvPr/>
            </p:nvGrpSpPr>
            <p:grpSpPr>
              <a:xfrm>
                <a:off x="6577204" y="1193063"/>
                <a:ext cx="284947" cy="453562"/>
                <a:chOff x="6577204" y="1193063"/>
                <a:chExt cx="284947" cy="453562"/>
              </a:xfrm>
            </p:grpSpPr>
            <p:sp>
              <p:nvSpPr>
                <p:cNvPr id="9631" name="Google Shape;9631;p8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2" name="Google Shape;9632;p82"/>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633" name="Google Shape;9633;p82"/>
            <p:cNvGrpSpPr/>
            <p:nvPr/>
          </p:nvGrpSpPr>
          <p:grpSpPr>
            <a:xfrm>
              <a:off x="6238903" y="1193063"/>
              <a:ext cx="300475" cy="901782"/>
              <a:chOff x="6238903" y="1193063"/>
              <a:chExt cx="300475" cy="901782"/>
            </a:xfrm>
          </p:grpSpPr>
          <p:grpSp>
            <p:nvGrpSpPr>
              <p:cNvPr id="9634" name="Google Shape;9634;p82"/>
              <p:cNvGrpSpPr/>
              <p:nvPr/>
            </p:nvGrpSpPr>
            <p:grpSpPr>
              <a:xfrm>
                <a:off x="6290865" y="1489315"/>
                <a:ext cx="248514" cy="605530"/>
                <a:chOff x="6290865" y="1489315"/>
                <a:chExt cx="248514" cy="605530"/>
              </a:xfrm>
            </p:grpSpPr>
            <p:sp>
              <p:nvSpPr>
                <p:cNvPr id="9635" name="Google Shape;9635;p8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2"/>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82"/>
              <p:cNvGrpSpPr/>
              <p:nvPr/>
            </p:nvGrpSpPr>
            <p:grpSpPr>
              <a:xfrm>
                <a:off x="6238903" y="1193063"/>
                <a:ext cx="284947" cy="327512"/>
                <a:chOff x="6238903" y="1193063"/>
                <a:chExt cx="284947" cy="327512"/>
              </a:xfrm>
            </p:grpSpPr>
            <p:sp>
              <p:nvSpPr>
                <p:cNvPr id="9638" name="Google Shape;9638;p8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39" name="Google Shape;9639;p82"/>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640" name="Google Shape;9640;p82"/>
            <p:cNvGrpSpPr/>
            <p:nvPr/>
          </p:nvGrpSpPr>
          <p:grpSpPr>
            <a:xfrm>
              <a:off x="5900602" y="1193063"/>
              <a:ext cx="444345" cy="1023338"/>
              <a:chOff x="5900602" y="1193063"/>
              <a:chExt cx="444345" cy="1023338"/>
            </a:xfrm>
          </p:grpSpPr>
          <p:grpSp>
            <p:nvGrpSpPr>
              <p:cNvPr id="9641" name="Google Shape;9641;p82"/>
              <p:cNvGrpSpPr/>
              <p:nvPr/>
            </p:nvGrpSpPr>
            <p:grpSpPr>
              <a:xfrm>
                <a:off x="6046501" y="1367785"/>
                <a:ext cx="298446" cy="848616"/>
                <a:chOff x="6046501" y="1367785"/>
                <a:chExt cx="298446" cy="848616"/>
              </a:xfrm>
            </p:grpSpPr>
            <p:sp>
              <p:nvSpPr>
                <p:cNvPr id="9642" name="Google Shape;9642;p8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2"/>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82"/>
              <p:cNvGrpSpPr/>
              <p:nvPr/>
            </p:nvGrpSpPr>
            <p:grpSpPr>
              <a:xfrm>
                <a:off x="5900602" y="1193063"/>
                <a:ext cx="284947" cy="182312"/>
                <a:chOff x="5900602" y="1193063"/>
                <a:chExt cx="284947" cy="182312"/>
              </a:xfrm>
            </p:grpSpPr>
            <p:sp>
              <p:nvSpPr>
                <p:cNvPr id="9645" name="Google Shape;9645;p8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46" name="Google Shape;9646;p8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647" name="Google Shape;9647;p82"/>
          <p:cNvGrpSpPr/>
          <p:nvPr/>
        </p:nvGrpSpPr>
        <p:grpSpPr>
          <a:xfrm>
            <a:off x="7217822" y="979408"/>
            <a:ext cx="1219413" cy="1051365"/>
            <a:chOff x="7287122" y="1165658"/>
            <a:chExt cx="1219413" cy="1051365"/>
          </a:xfrm>
        </p:grpSpPr>
        <p:grpSp>
          <p:nvGrpSpPr>
            <p:cNvPr id="9648" name="Google Shape;9648;p82"/>
            <p:cNvGrpSpPr/>
            <p:nvPr/>
          </p:nvGrpSpPr>
          <p:grpSpPr>
            <a:xfrm>
              <a:off x="7287122" y="1969723"/>
              <a:ext cx="1219413" cy="247300"/>
              <a:chOff x="7287122" y="1969723"/>
              <a:chExt cx="1219413" cy="247300"/>
            </a:xfrm>
          </p:grpSpPr>
          <p:sp>
            <p:nvSpPr>
              <p:cNvPr id="9649" name="Google Shape;9649;p8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0" name="Google Shape;9650;p82"/>
              <p:cNvGrpSpPr/>
              <p:nvPr/>
            </p:nvGrpSpPr>
            <p:grpSpPr>
              <a:xfrm>
                <a:off x="7287122" y="2063892"/>
                <a:ext cx="1151753" cy="73428"/>
                <a:chOff x="7287122" y="2063892"/>
                <a:chExt cx="1151753" cy="73428"/>
              </a:xfrm>
            </p:grpSpPr>
            <p:sp>
              <p:nvSpPr>
                <p:cNvPr id="9651" name="Google Shape;9651;p8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2" name="Google Shape;9652;p8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653" name="Google Shape;9653;p82"/>
            <p:cNvGrpSpPr/>
            <p:nvPr/>
          </p:nvGrpSpPr>
          <p:grpSpPr>
            <a:xfrm>
              <a:off x="7287122" y="1712201"/>
              <a:ext cx="1219403" cy="246767"/>
              <a:chOff x="7287122" y="1712201"/>
              <a:chExt cx="1219403" cy="246767"/>
            </a:xfrm>
          </p:grpSpPr>
          <p:sp>
            <p:nvSpPr>
              <p:cNvPr id="9654" name="Google Shape;9654;p8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5" name="Google Shape;9655;p82"/>
              <p:cNvGrpSpPr/>
              <p:nvPr/>
            </p:nvGrpSpPr>
            <p:grpSpPr>
              <a:xfrm>
                <a:off x="7287122" y="1842861"/>
                <a:ext cx="1005303" cy="73419"/>
                <a:chOff x="7287122" y="1842861"/>
                <a:chExt cx="1005303" cy="73419"/>
              </a:xfrm>
            </p:grpSpPr>
            <p:sp>
              <p:nvSpPr>
                <p:cNvPr id="9656" name="Google Shape;9656;p8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57" name="Google Shape;9657;p8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658" name="Google Shape;9658;p82"/>
            <p:cNvGrpSpPr/>
            <p:nvPr/>
          </p:nvGrpSpPr>
          <p:grpSpPr>
            <a:xfrm>
              <a:off x="7287122" y="1447520"/>
              <a:ext cx="1219403" cy="286667"/>
              <a:chOff x="7287122" y="1447520"/>
              <a:chExt cx="1219403" cy="286667"/>
            </a:xfrm>
          </p:grpSpPr>
          <p:sp>
            <p:nvSpPr>
              <p:cNvPr id="9659" name="Google Shape;9659;p8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0" name="Google Shape;9660;p82"/>
              <p:cNvGrpSpPr/>
              <p:nvPr/>
            </p:nvGrpSpPr>
            <p:grpSpPr>
              <a:xfrm>
                <a:off x="7287122" y="1581977"/>
                <a:ext cx="852803" cy="73428"/>
                <a:chOff x="7287122" y="1581977"/>
                <a:chExt cx="852803" cy="73428"/>
              </a:xfrm>
            </p:grpSpPr>
            <p:sp>
              <p:nvSpPr>
                <p:cNvPr id="9661" name="Google Shape;9661;p8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62" name="Google Shape;9662;p8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663" name="Google Shape;9663;p82"/>
            <p:cNvGrpSpPr/>
            <p:nvPr/>
          </p:nvGrpSpPr>
          <p:grpSpPr>
            <a:xfrm>
              <a:off x="7287122" y="1165658"/>
              <a:ext cx="1219403" cy="344253"/>
              <a:chOff x="7287122" y="1165658"/>
              <a:chExt cx="1219403" cy="344253"/>
            </a:xfrm>
          </p:grpSpPr>
          <p:sp>
            <p:nvSpPr>
              <p:cNvPr id="9664" name="Google Shape;9664;p8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5" name="Google Shape;9665;p82"/>
              <p:cNvGrpSpPr/>
              <p:nvPr/>
            </p:nvGrpSpPr>
            <p:grpSpPr>
              <a:xfrm>
                <a:off x="7287122" y="1341025"/>
                <a:ext cx="695703" cy="73419"/>
                <a:chOff x="7287122" y="1341025"/>
                <a:chExt cx="695703" cy="73419"/>
              </a:xfrm>
            </p:grpSpPr>
            <p:sp>
              <p:nvSpPr>
                <p:cNvPr id="9666" name="Google Shape;9666;p8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67" name="Google Shape;9667;p8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71" name="Shape 9671"/>
        <p:cNvGrpSpPr/>
        <p:nvPr/>
      </p:nvGrpSpPr>
      <p:grpSpPr>
        <a:xfrm>
          <a:off x="0" y="0"/>
          <a:ext cx="0" cy="0"/>
          <a:chOff x="0" y="0"/>
          <a:chExt cx="0" cy="0"/>
        </a:xfrm>
      </p:grpSpPr>
      <p:grpSp>
        <p:nvGrpSpPr>
          <p:cNvPr id="9672" name="Google Shape;9672;p83"/>
          <p:cNvGrpSpPr/>
          <p:nvPr/>
        </p:nvGrpSpPr>
        <p:grpSpPr>
          <a:xfrm>
            <a:off x="866243" y="2291587"/>
            <a:ext cx="415546" cy="355053"/>
            <a:chOff x="866243" y="2291587"/>
            <a:chExt cx="415546" cy="355053"/>
          </a:xfrm>
        </p:grpSpPr>
        <p:sp>
          <p:nvSpPr>
            <p:cNvPr id="9673" name="Google Shape;9673;p83"/>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3"/>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3"/>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3"/>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3"/>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8" name="Google Shape;9678;p83"/>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9" name="Google Shape;9679;p83"/>
          <p:cNvGrpSpPr/>
          <p:nvPr/>
        </p:nvGrpSpPr>
        <p:grpSpPr>
          <a:xfrm>
            <a:off x="1958520" y="2302574"/>
            <a:ext cx="359213" cy="327807"/>
            <a:chOff x="1958520" y="2302574"/>
            <a:chExt cx="359213" cy="327807"/>
          </a:xfrm>
        </p:grpSpPr>
        <p:sp>
          <p:nvSpPr>
            <p:cNvPr id="9680" name="Google Shape;9680;p83"/>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3"/>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3"/>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83"/>
          <p:cNvGrpSpPr/>
          <p:nvPr/>
        </p:nvGrpSpPr>
        <p:grpSpPr>
          <a:xfrm>
            <a:off x="2579882" y="2287427"/>
            <a:ext cx="207582" cy="359594"/>
            <a:chOff x="2656082" y="2287427"/>
            <a:chExt cx="207582" cy="359594"/>
          </a:xfrm>
        </p:grpSpPr>
        <p:sp>
          <p:nvSpPr>
            <p:cNvPr id="9684" name="Google Shape;9684;p83"/>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3"/>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3"/>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3"/>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83"/>
          <p:cNvGrpSpPr/>
          <p:nvPr/>
        </p:nvGrpSpPr>
        <p:grpSpPr>
          <a:xfrm>
            <a:off x="3049653" y="2321468"/>
            <a:ext cx="362991" cy="290018"/>
            <a:chOff x="3049653" y="2321468"/>
            <a:chExt cx="362991" cy="290018"/>
          </a:xfrm>
        </p:grpSpPr>
        <p:sp>
          <p:nvSpPr>
            <p:cNvPr id="9689" name="Google Shape;9689;p83"/>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3"/>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3"/>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3"/>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83"/>
          <p:cNvGrpSpPr/>
          <p:nvPr/>
        </p:nvGrpSpPr>
        <p:grpSpPr>
          <a:xfrm>
            <a:off x="3564243" y="2289904"/>
            <a:ext cx="422342" cy="355243"/>
            <a:chOff x="3564243" y="2289904"/>
            <a:chExt cx="422342" cy="355243"/>
          </a:xfrm>
        </p:grpSpPr>
        <p:sp>
          <p:nvSpPr>
            <p:cNvPr id="9694" name="Google Shape;9694;p83"/>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3"/>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3"/>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3"/>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3"/>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9" name="Google Shape;9699;p83"/>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0" name="Google Shape;9700;p83"/>
          <p:cNvGrpSpPr/>
          <p:nvPr/>
        </p:nvGrpSpPr>
        <p:grpSpPr>
          <a:xfrm>
            <a:off x="4687894" y="2289713"/>
            <a:ext cx="359594" cy="353909"/>
            <a:chOff x="4687894" y="2289713"/>
            <a:chExt cx="359594" cy="353909"/>
          </a:xfrm>
        </p:grpSpPr>
        <p:sp>
          <p:nvSpPr>
            <p:cNvPr id="9701" name="Google Shape;9701;p83"/>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3"/>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3"/>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4" name="Google Shape;9704;p83"/>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5" name="Google Shape;9705;p83"/>
          <p:cNvGrpSpPr/>
          <p:nvPr/>
        </p:nvGrpSpPr>
        <p:grpSpPr>
          <a:xfrm>
            <a:off x="6372624" y="2308227"/>
            <a:ext cx="263567" cy="317614"/>
            <a:chOff x="6421399" y="2308227"/>
            <a:chExt cx="263567" cy="317614"/>
          </a:xfrm>
        </p:grpSpPr>
        <p:sp>
          <p:nvSpPr>
            <p:cNvPr id="9706" name="Google Shape;9706;p83"/>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3"/>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3"/>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3"/>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83"/>
          <p:cNvGrpSpPr/>
          <p:nvPr/>
        </p:nvGrpSpPr>
        <p:grpSpPr>
          <a:xfrm>
            <a:off x="6870193" y="2295620"/>
            <a:ext cx="360356" cy="343462"/>
            <a:chOff x="6870193" y="2295620"/>
            <a:chExt cx="360356" cy="343462"/>
          </a:xfrm>
        </p:grpSpPr>
        <p:sp>
          <p:nvSpPr>
            <p:cNvPr id="9711" name="Google Shape;9711;p83"/>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3"/>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83"/>
          <p:cNvGrpSpPr/>
          <p:nvPr/>
        </p:nvGrpSpPr>
        <p:grpSpPr>
          <a:xfrm>
            <a:off x="7441465" y="2302860"/>
            <a:ext cx="342192" cy="327140"/>
            <a:chOff x="7441465" y="2302860"/>
            <a:chExt cx="342192" cy="327140"/>
          </a:xfrm>
        </p:grpSpPr>
        <p:sp>
          <p:nvSpPr>
            <p:cNvPr id="9714" name="Google Shape;9714;p83"/>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3"/>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83"/>
          <p:cNvGrpSpPr/>
          <p:nvPr/>
        </p:nvGrpSpPr>
        <p:grpSpPr>
          <a:xfrm>
            <a:off x="7989683" y="2350207"/>
            <a:ext cx="332761" cy="234066"/>
            <a:chOff x="7989683" y="2350207"/>
            <a:chExt cx="332761" cy="234066"/>
          </a:xfrm>
        </p:grpSpPr>
        <p:sp>
          <p:nvSpPr>
            <p:cNvPr id="9717" name="Google Shape;9717;p83"/>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3"/>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3"/>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3"/>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3"/>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3"/>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83"/>
          <p:cNvGrpSpPr/>
          <p:nvPr/>
        </p:nvGrpSpPr>
        <p:grpSpPr>
          <a:xfrm>
            <a:off x="5823294" y="2309751"/>
            <a:ext cx="315327" cy="314978"/>
            <a:chOff x="5823294" y="2309751"/>
            <a:chExt cx="315327" cy="314978"/>
          </a:xfrm>
        </p:grpSpPr>
        <p:sp>
          <p:nvSpPr>
            <p:cNvPr id="9724" name="Google Shape;9724;p83"/>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3"/>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3"/>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3"/>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3"/>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3"/>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3"/>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3"/>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3"/>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3"/>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3"/>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3"/>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3"/>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3"/>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3"/>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3"/>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3"/>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83"/>
          <p:cNvGrpSpPr/>
          <p:nvPr/>
        </p:nvGrpSpPr>
        <p:grpSpPr>
          <a:xfrm>
            <a:off x="2497275" y="2744159"/>
            <a:ext cx="370930" cy="370549"/>
            <a:chOff x="2497275" y="2744159"/>
            <a:chExt cx="370930" cy="370549"/>
          </a:xfrm>
        </p:grpSpPr>
        <p:sp>
          <p:nvSpPr>
            <p:cNvPr id="9742" name="Google Shape;9742;p83"/>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3"/>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3"/>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3"/>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3"/>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3"/>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8" name="Google Shape;9748;p83"/>
          <p:cNvGrpSpPr/>
          <p:nvPr/>
        </p:nvGrpSpPr>
        <p:grpSpPr>
          <a:xfrm>
            <a:off x="860940" y="2746477"/>
            <a:ext cx="371883" cy="365691"/>
            <a:chOff x="860940" y="2746477"/>
            <a:chExt cx="371883" cy="365691"/>
          </a:xfrm>
        </p:grpSpPr>
        <p:sp>
          <p:nvSpPr>
            <p:cNvPr id="9749" name="Google Shape;9749;p83"/>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3"/>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3"/>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3"/>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3"/>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83"/>
          <p:cNvGrpSpPr/>
          <p:nvPr/>
        </p:nvGrpSpPr>
        <p:grpSpPr>
          <a:xfrm>
            <a:off x="1450836" y="2766258"/>
            <a:ext cx="283985" cy="341080"/>
            <a:chOff x="1493849" y="2775533"/>
            <a:chExt cx="283985" cy="341080"/>
          </a:xfrm>
        </p:grpSpPr>
        <p:sp>
          <p:nvSpPr>
            <p:cNvPr id="9755" name="Google Shape;9755;p83"/>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3"/>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83"/>
          <p:cNvGrpSpPr/>
          <p:nvPr/>
        </p:nvGrpSpPr>
        <p:grpSpPr>
          <a:xfrm>
            <a:off x="1952836" y="2774422"/>
            <a:ext cx="372835" cy="342573"/>
            <a:chOff x="1952836" y="2774422"/>
            <a:chExt cx="372835" cy="342573"/>
          </a:xfrm>
        </p:grpSpPr>
        <p:sp>
          <p:nvSpPr>
            <p:cNvPr id="9758" name="Google Shape;9758;p83"/>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3"/>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3"/>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83"/>
          <p:cNvGrpSpPr/>
          <p:nvPr/>
        </p:nvGrpSpPr>
        <p:grpSpPr>
          <a:xfrm>
            <a:off x="3079916" y="2744477"/>
            <a:ext cx="332729" cy="372518"/>
            <a:chOff x="3079916" y="2744477"/>
            <a:chExt cx="332729" cy="372518"/>
          </a:xfrm>
        </p:grpSpPr>
        <p:sp>
          <p:nvSpPr>
            <p:cNvPr id="9762" name="Google Shape;9762;p83"/>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3"/>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3"/>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83"/>
          <p:cNvGrpSpPr/>
          <p:nvPr/>
        </p:nvGrpSpPr>
        <p:grpSpPr>
          <a:xfrm>
            <a:off x="3620576" y="2745525"/>
            <a:ext cx="336889" cy="355592"/>
            <a:chOff x="3620576" y="2745525"/>
            <a:chExt cx="336889" cy="355592"/>
          </a:xfrm>
        </p:grpSpPr>
        <p:sp>
          <p:nvSpPr>
            <p:cNvPr id="9766" name="Google Shape;9766;p83"/>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3"/>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83"/>
          <p:cNvGrpSpPr/>
          <p:nvPr/>
        </p:nvGrpSpPr>
        <p:grpSpPr>
          <a:xfrm>
            <a:off x="4126815" y="2760704"/>
            <a:ext cx="380393" cy="363118"/>
            <a:chOff x="4126815" y="2760704"/>
            <a:chExt cx="380393" cy="363118"/>
          </a:xfrm>
        </p:grpSpPr>
        <p:sp>
          <p:nvSpPr>
            <p:cNvPr id="9769" name="Google Shape;9769;p83"/>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3"/>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3"/>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3"/>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83"/>
          <p:cNvGrpSpPr/>
          <p:nvPr/>
        </p:nvGrpSpPr>
        <p:grpSpPr>
          <a:xfrm>
            <a:off x="4675986" y="2745684"/>
            <a:ext cx="381346" cy="368644"/>
            <a:chOff x="4675986" y="2745684"/>
            <a:chExt cx="381346" cy="368644"/>
          </a:xfrm>
        </p:grpSpPr>
        <p:sp>
          <p:nvSpPr>
            <p:cNvPr id="9774" name="Google Shape;9774;p83"/>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3"/>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83"/>
          <p:cNvGrpSpPr/>
          <p:nvPr/>
        </p:nvGrpSpPr>
        <p:grpSpPr>
          <a:xfrm>
            <a:off x="5220616" y="2791061"/>
            <a:ext cx="373185" cy="302466"/>
            <a:chOff x="5220616" y="2791061"/>
            <a:chExt cx="373185" cy="302466"/>
          </a:xfrm>
        </p:grpSpPr>
        <p:sp>
          <p:nvSpPr>
            <p:cNvPr id="9777" name="Google Shape;9777;p83"/>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3"/>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3"/>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3"/>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3"/>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3"/>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3"/>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3"/>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3"/>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3"/>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3"/>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3"/>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3"/>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3"/>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3"/>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3"/>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3"/>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3"/>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83"/>
          <p:cNvGrpSpPr/>
          <p:nvPr/>
        </p:nvGrpSpPr>
        <p:grpSpPr>
          <a:xfrm>
            <a:off x="5788661" y="2772517"/>
            <a:ext cx="284366" cy="344097"/>
            <a:chOff x="5864861" y="2772517"/>
            <a:chExt cx="284366" cy="344097"/>
          </a:xfrm>
        </p:grpSpPr>
        <p:sp>
          <p:nvSpPr>
            <p:cNvPr id="9796" name="Google Shape;9796;p83"/>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3"/>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3"/>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3"/>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3"/>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3"/>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2" name="Google Shape;9802;p83"/>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3" name="Google Shape;9803;p83"/>
          <p:cNvGrpSpPr/>
          <p:nvPr/>
        </p:nvGrpSpPr>
        <p:grpSpPr>
          <a:xfrm>
            <a:off x="6974158" y="2789537"/>
            <a:ext cx="255247" cy="327458"/>
            <a:chOff x="6974158" y="2789537"/>
            <a:chExt cx="255247" cy="327458"/>
          </a:xfrm>
        </p:grpSpPr>
        <p:sp>
          <p:nvSpPr>
            <p:cNvPr id="9804" name="Google Shape;9804;p83"/>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3"/>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3"/>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3"/>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3"/>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3"/>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83"/>
          <p:cNvGrpSpPr/>
          <p:nvPr/>
        </p:nvGrpSpPr>
        <p:grpSpPr>
          <a:xfrm>
            <a:off x="7530697" y="2790299"/>
            <a:ext cx="244291" cy="326314"/>
            <a:chOff x="7530697" y="2790299"/>
            <a:chExt cx="244291" cy="326314"/>
          </a:xfrm>
        </p:grpSpPr>
        <p:sp>
          <p:nvSpPr>
            <p:cNvPr id="9811" name="Google Shape;9811;p83"/>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3"/>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3"/>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3"/>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3"/>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3"/>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83"/>
          <p:cNvGrpSpPr/>
          <p:nvPr/>
        </p:nvGrpSpPr>
        <p:grpSpPr>
          <a:xfrm>
            <a:off x="7988191" y="2832248"/>
            <a:ext cx="332348" cy="283985"/>
            <a:chOff x="7988191" y="2832248"/>
            <a:chExt cx="332348" cy="283985"/>
          </a:xfrm>
        </p:grpSpPr>
        <p:sp>
          <p:nvSpPr>
            <p:cNvPr id="9818" name="Google Shape;9818;p83"/>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3"/>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3"/>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1" name="Google Shape;9821;p83"/>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2" name="Google Shape;9822;p83"/>
          <p:cNvGrpSpPr/>
          <p:nvPr/>
        </p:nvGrpSpPr>
        <p:grpSpPr>
          <a:xfrm>
            <a:off x="3588440" y="3258368"/>
            <a:ext cx="364484" cy="262423"/>
            <a:chOff x="3588440" y="3258368"/>
            <a:chExt cx="364484" cy="262423"/>
          </a:xfrm>
        </p:grpSpPr>
        <p:sp>
          <p:nvSpPr>
            <p:cNvPr id="9823" name="Google Shape;9823;p83"/>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3"/>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3"/>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3"/>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3"/>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3"/>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9" name="Google Shape;9829;p83"/>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0" name="Google Shape;9830;p83"/>
          <p:cNvGrpSpPr/>
          <p:nvPr/>
        </p:nvGrpSpPr>
        <p:grpSpPr>
          <a:xfrm>
            <a:off x="5765817" y="3227724"/>
            <a:ext cx="364865" cy="324822"/>
            <a:chOff x="5765817" y="3227724"/>
            <a:chExt cx="364865" cy="324822"/>
          </a:xfrm>
        </p:grpSpPr>
        <p:sp>
          <p:nvSpPr>
            <p:cNvPr id="9831" name="Google Shape;9831;p83"/>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3"/>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3"/>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83"/>
          <p:cNvGrpSpPr/>
          <p:nvPr/>
        </p:nvGrpSpPr>
        <p:grpSpPr>
          <a:xfrm>
            <a:off x="6228583" y="3237664"/>
            <a:ext cx="446539" cy="303895"/>
            <a:chOff x="6228583" y="3237664"/>
            <a:chExt cx="446539" cy="303895"/>
          </a:xfrm>
        </p:grpSpPr>
        <p:sp>
          <p:nvSpPr>
            <p:cNvPr id="9835" name="Google Shape;9835;p83"/>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3"/>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3"/>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3"/>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3"/>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3"/>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3"/>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3"/>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3"/>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3"/>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3"/>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3"/>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3"/>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3"/>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3"/>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3"/>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3"/>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83"/>
          <p:cNvGrpSpPr/>
          <p:nvPr/>
        </p:nvGrpSpPr>
        <p:grpSpPr>
          <a:xfrm>
            <a:off x="865862" y="3207306"/>
            <a:ext cx="364484" cy="364897"/>
            <a:chOff x="865862" y="3207306"/>
            <a:chExt cx="364484" cy="364897"/>
          </a:xfrm>
        </p:grpSpPr>
        <p:sp>
          <p:nvSpPr>
            <p:cNvPr id="9853" name="Google Shape;9853;p83"/>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3"/>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3"/>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3"/>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3"/>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3"/>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3"/>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3"/>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3"/>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3"/>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3"/>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3"/>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3"/>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3"/>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83"/>
          <p:cNvGrpSpPr/>
          <p:nvPr/>
        </p:nvGrpSpPr>
        <p:grpSpPr>
          <a:xfrm>
            <a:off x="1404617" y="3226962"/>
            <a:ext cx="370168" cy="325965"/>
            <a:chOff x="1404617" y="3226962"/>
            <a:chExt cx="370168" cy="325965"/>
          </a:xfrm>
        </p:grpSpPr>
        <p:sp>
          <p:nvSpPr>
            <p:cNvPr id="9868" name="Google Shape;9868;p83"/>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3"/>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3"/>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3"/>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3"/>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3"/>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3"/>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3"/>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3"/>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83"/>
          <p:cNvGrpSpPr/>
          <p:nvPr/>
        </p:nvGrpSpPr>
        <p:grpSpPr>
          <a:xfrm>
            <a:off x="1953403" y="3216094"/>
            <a:ext cx="366389" cy="354481"/>
            <a:chOff x="1954741" y="3212419"/>
            <a:chExt cx="366389" cy="354481"/>
          </a:xfrm>
        </p:grpSpPr>
        <p:sp>
          <p:nvSpPr>
            <p:cNvPr id="9878" name="Google Shape;9878;p83"/>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3"/>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3"/>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3"/>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3"/>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3"/>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3"/>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83"/>
          <p:cNvGrpSpPr/>
          <p:nvPr/>
        </p:nvGrpSpPr>
        <p:grpSpPr>
          <a:xfrm>
            <a:off x="3043239" y="3215626"/>
            <a:ext cx="366008" cy="348670"/>
            <a:chOff x="3043239" y="3215626"/>
            <a:chExt cx="366008" cy="348670"/>
          </a:xfrm>
        </p:grpSpPr>
        <p:sp>
          <p:nvSpPr>
            <p:cNvPr id="9886" name="Google Shape;9886;p83"/>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3"/>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83"/>
          <p:cNvGrpSpPr/>
          <p:nvPr/>
        </p:nvGrpSpPr>
        <p:grpSpPr>
          <a:xfrm>
            <a:off x="4218333" y="3184982"/>
            <a:ext cx="209107" cy="383442"/>
            <a:chOff x="4218333" y="3184982"/>
            <a:chExt cx="209107" cy="383442"/>
          </a:xfrm>
        </p:grpSpPr>
        <p:sp>
          <p:nvSpPr>
            <p:cNvPr id="9889" name="Google Shape;9889;p83"/>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3"/>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1" name="Google Shape;9891;p83"/>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2" name="Google Shape;9892;p83"/>
          <p:cNvGrpSpPr/>
          <p:nvPr/>
        </p:nvGrpSpPr>
        <p:grpSpPr>
          <a:xfrm>
            <a:off x="6896644" y="3216007"/>
            <a:ext cx="322917" cy="347876"/>
            <a:chOff x="6896644" y="3216007"/>
            <a:chExt cx="322917" cy="347876"/>
          </a:xfrm>
        </p:grpSpPr>
        <p:sp>
          <p:nvSpPr>
            <p:cNvPr id="9893" name="Google Shape;9893;p83"/>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3"/>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3"/>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3"/>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3"/>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3"/>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3"/>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83"/>
          <p:cNvGrpSpPr/>
          <p:nvPr/>
        </p:nvGrpSpPr>
        <p:grpSpPr>
          <a:xfrm>
            <a:off x="7429366" y="3223183"/>
            <a:ext cx="334634" cy="333904"/>
            <a:chOff x="7429366" y="3223183"/>
            <a:chExt cx="334634" cy="333904"/>
          </a:xfrm>
        </p:grpSpPr>
        <p:sp>
          <p:nvSpPr>
            <p:cNvPr id="9901" name="Google Shape;9901;p83"/>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3"/>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3" name="Google Shape;9903;p83"/>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4" name="Google Shape;9904;p83"/>
          <p:cNvGrpSpPr/>
          <p:nvPr/>
        </p:nvGrpSpPr>
        <p:grpSpPr>
          <a:xfrm>
            <a:off x="5216456" y="3725484"/>
            <a:ext cx="356196" cy="265631"/>
            <a:chOff x="5216456" y="3725484"/>
            <a:chExt cx="356196" cy="265631"/>
          </a:xfrm>
        </p:grpSpPr>
        <p:sp>
          <p:nvSpPr>
            <p:cNvPr id="9905" name="Google Shape;9905;p83"/>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3"/>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83"/>
          <p:cNvGrpSpPr/>
          <p:nvPr/>
        </p:nvGrpSpPr>
        <p:grpSpPr>
          <a:xfrm>
            <a:off x="6849393" y="3733994"/>
            <a:ext cx="355053" cy="248038"/>
            <a:chOff x="6849393" y="3733994"/>
            <a:chExt cx="355053" cy="248038"/>
          </a:xfrm>
        </p:grpSpPr>
        <p:sp>
          <p:nvSpPr>
            <p:cNvPr id="9908" name="Google Shape;9908;p83"/>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3"/>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3"/>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3"/>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3"/>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83"/>
          <p:cNvGrpSpPr/>
          <p:nvPr/>
        </p:nvGrpSpPr>
        <p:grpSpPr>
          <a:xfrm>
            <a:off x="7918997" y="3714687"/>
            <a:ext cx="392111" cy="280206"/>
            <a:chOff x="7918997" y="3714687"/>
            <a:chExt cx="392111" cy="280206"/>
          </a:xfrm>
        </p:grpSpPr>
        <p:sp>
          <p:nvSpPr>
            <p:cNvPr id="9914" name="Google Shape;9914;p83"/>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3"/>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3"/>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3"/>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3"/>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9" name="Google Shape;9919;p83"/>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0" name="Google Shape;9920;p83"/>
          <p:cNvGrpSpPr/>
          <p:nvPr/>
        </p:nvGrpSpPr>
        <p:grpSpPr>
          <a:xfrm>
            <a:off x="1408777" y="3680964"/>
            <a:ext cx="357720" cy="355148"/>
            <a:chOff x="1408777" y="3680964"/>
            <a:chExt cx="357720" cy="355148"/>
          </a:xfrm>
        </p:grpSpPr>
        <p:sp>
          <p:nvSpPr>
            <p:cNvPr id="9921" name="Google Shape;9921;p83"/>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3"/>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3"/>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3"/>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3"/>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83"/>
          <p:cNvGrpSpPr/>
          <p:nvPr/>
        </p:nvGrpSpPr>
        <p:grpSpPr>
          <a:xfrm>
            <a:off x="1952836" y="3680964"/>
            <a:ext cx="357720" cy="355148"/>
            <a:chOff x="1952836" y="3680964"/>
            <a:chExt cx="357720" cy="355148"/>
          </a:xfrm>
        </p:grpSpPr>
        <p:sp>
          <p:nvSpPr>
            <p:cNvPr id="9927" name="Google Shape;9927;p83"/>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3"/>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3"/>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3"/>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3"/>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83"/>
          <p:cNvGrpSpPr/>
          <p:nvPr/>
        </p:nvGrpSpPr>
        <p:grpSpPr>
          <a:xfrm>
            <a:off x="2496894" y="3680964"/>
            <a:ext cx="357720" cy="355148"/>
            <a:chOff x="2496894" y="3680964"/>
            <a:chExt cx="357720" cy="355148"/>
          </a:xfrm>
        </p:grpSpPr>
        <p:sp>
          <p:nvSpPr>
            <p:cNvPr id="9933" name="Google Shape;9933;p83"/>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3"/>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3"/>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3"/>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3"/>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83"/>
          <p:cNvGrpSpPr/>
          <p:nvPr/>
        </p:nvGrpSpPr>
        <p:grpSpPr>
          <a:xfrm>
            <a:off x="3040984" y="3681059"/>
            <a:ext cx="356164" cy="355815"/>
            <a:chOff x="3040984" y="3681059"/>
            <a:chExt cx="356164" cy="355815"/>
          </a:xfrm>
        </p:grpSpPr>
        <p:sp>
          <p:nvSpPr>
            <p:cNvPr id="9939" name="Google Shape;9939;p83"/>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3"/>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3"/>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83"/>
          <p:cNvGrpSpPr/>
          <p:nvPr/>
        </p:nvGrpSpPr>
        <p:grpSpPr>
          <a:xfrm>
            <a:off x="3584280" y="3699191"/>
            <a:ext cx="358069" cy="317995"/>
            <a:chOff x="3584280" y="3699191"/>
            <a:chExt cx="358069" cy="317995"/>
          </a:xfrm>
        </p:grpSpPr>
        <p:sp>
          <p:nvSpPr>
            <p:cNvPr id="9943" name="Google Shape;9943;p83"/>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3"/>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3"/>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3"/>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83"/>
          <p:cNvGrpSpPr/>
          <p:nvPr/>
        </p:nvGrpSpPr>
        <p:grpSpPr>
          <a:xfrm>
            <a:off x="4129482" y="3681059"/>
            <a:ext cx="355402" cy="354291"/>
            <a:chOff x="4129482" y="3681059"/>
            <a:chExt cx="355402" cy="354291"/>
          </a:xfrm>
        </p:grpSpPr>
        <p:sp>
          <p:nvSpPr>
            <p:cNvPr id="9948" name="Google Shape;9948;p83"/>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3"/>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3"/>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3"/>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83"/>
          <p:cNvGrpSpPr/>
          <p:nvPr/>
        </p:nvGrpSpPr>
        <p:grpSpPr>
          <a:xfrm>
            <a:off x="4673540" y="3680297"/>
            <a:ext cx="355434" cy="355815"/>
            <a:chOff x="4673540" y="3680297"/>
            <a:chExt cx="355434" cy="355815"/>
          </a:xfrm>
        </p:grpSpPr>
        <p:sp>
          <p:nvSpPr>
            <p:cNvPr id="9953" name="Google Shape;9953;p83"/>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3"/>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3"/>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83"/>
          <p:cNvGrpSpPr/>
          <p:nvPr/>
        </p:nvGrpSpPr>
        <p:grpSpPr>
          <a:xfrm>
            <a:off x="5779408" y="3699191"/>
            <a:ext cx="317645" cy="318757"/>
            <a:chOff x="5779408" y="3699191"/>
            <a:chExt cx="317645" cy="318757"/>
          </a:xfrm>
        </p:grpSpPr>
        <p:sp>
          <p:nvSpPr>
            <p:cNvPr id="9957" name="Google Shape;9957;p83"/>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3"/>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9" name="Google Shape;9959;p83"/>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0" name="Google Shape;9960;p83"/>
          <p:cNvGrpSpPr/>
          <p:nvPr/>
        </p:nvGrpSpPr>
        <p:grpSpPr>
          <a:xfrm>
            <a:off x="7390435" y="3680868"/>
            <a:ext cx="372073" cy="355243"/>
            <a:chOff x="7390435" y="3680868"/>
            <a:chExt cx="372073" cy="355243"/>
          </a:xfrm>
        </p:grpSpPr>
        <p:sp>
          <p:nvSpPr>
            <p:cNvPr id="9961" name="Google Shape;9961;p83"/>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3"/>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3"/>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3"/>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3"/>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3"/>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7" name="Google Shape;9967;p83"/>
          <p:cNvGrpSpPr/>
          <p:nvPr/>
        </p:nvGrpSpPr>
        <p:grpSpPr>
          <a:xfrm>
            <a:off x="1421638" y="4125629"/>
            <a:ext cx="374709" cy="374010"/>
            <a:chOff x="1421638" y="4125629"/>
            <a:chExt cx="374709" cy="374010"/>
          </a:xfrm>
        </p:grpSpPr>
        <p:sp>
          <p:nvSpPr>
            <p:cNvPr id="9968" name="Google Shape;9968;p83"/>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3"/>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83"/>
          <p:cNvGrpSpPr/>
          <p:nvPr/>
        </p:nvGrpSpPr>
        <p:grpSpPr>
          <a:xfrm>
            <a:off x="1973254" y="4156304"/>
            <a:ext cx="357720" cy="342192"/>
            <a:chOff x="1973254" y="4156304"/>
            <a:chExt cx="357720" cy="342192"/>
          </a:xfrm>
        </p:grpSpPr>
        <p:sp>
          <p:nvSpPr>
            <p:cNvPr id="9971" name="Google Shape;9971;p83"/>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3"/>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3"/>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3"/>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3"/>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3"/>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83"/>
          <p:cNvGrpSpPr/>
          <p:nvPr/>
        </p:nvGrpSpPr>
        <p:grpSpPr>
          <a:xfrm>
            <a:off x="2523759" y="4135505"/>
            <a:ext cx="341049" cy="340318"/>
            <a:chOff x="2523759" y="4135505"/>
            <a:chExt cx="341049" cy="340318"/>
          </a:xfrm>
        </p:grpSpPr>
        <p:sp>
          <p:nvSpPr>
            <p:cNvPr id="9978" name="Google Shape;9978;p83"/>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3"/>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83"/>
          <p:cNvGrpSpPr/>
          <p:nvPr/>
        </p:nvGrpSpPr>
        <p:grpSpPr>
          <a:xfrm>
            <a:off x="3040603" y="4130360"/>
            <a:ext cx="392079" cy="350353"/>
            <a:chOff x="3040603" y="4130360"/>
            <a:chExt cx="392079" cy="350353"/>
          </a:xfrm>
        </p:grpSpPr>
        <p:sp>
          <p:nvSpPr>
            <p:cNvPr id="9981" name="Google Shape;9981;p83"/>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3"/>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3"/>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3"/>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3"/>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3"/>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3"/>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3"/>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3"/>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3"/>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83"/>
          <p:cNvGrpSpPr/>
          <p:nvPr/>
        </p:nvGrpSpPr>
        <p:grpSpPr>
          <a:xfrm>
            <a:off x="3662144" y="4135505"/>
            <a:ext cx="232955" cy="340318"/>
            <a:chOff x="3662144" y="4135505"/>
            <a:chExt cx="232955" cy="340318"/>
          </a:xfrm>
        </p:grpSpPr>
        <p:sp>
          <p:nvSpPr>
            <p:cNvPr id="9992" name="Google Shape;9992;p83"/>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3"/>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3"/>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3"/>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83"/>
          <p:cNvGrpSpPr/>
          <p:nvPr/>
        </p:nvGrpSpPr>
        <p:grpSpPr>
          <a:xfrm>
            <a:off x="4149138" y="4121151"/>
            <a:ext cx="344065" cy="368644"/>
            <a:chOff x="4149138" y="4121151"/>
            <a:chExt cx="344065" cy="368644"/>
          </a:xfrm>
        </p:grpSpPr>
        <p:sp>
          <p:nvSpPr>
            <p:cNvPr id="9997" name="Google Shape;9997;p83"/>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3"/>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3"/>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3"/>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3"/>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3"/>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3"/>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3"/>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3"/>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3"/>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3"/>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3"/>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9" name="Google Shape;10009;p83"/>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0" name="Google Shape;10010;p83"/>
          <p:cNvGrpSpPr/>
          <p:nvPr/>
        </p:nvGrpSpPr>
        <p:grpSpPr>
          <a:xfrm>
            <a:off x="5206262" y="4174817"/>
            <a:ext cx="397763" cy="262804"/>
            <a:chOff x="5206262" y="4174817"/>
            <a:chExt cx="397763" cy="262804"/>
          </a:xfrm>
        </p:grpSpPr>
        <p:sp>
          <p:nvSpPr>
            <p:cNvPr id="10011" name="Google Shape;10011;p83"/>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3"/>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3"/>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3"/>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3"/>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3"/>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3"/>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83"/>
          <p:cNvGrpSpPr/>
          <p:nvPr/>
        </p:nvGrpSpPr>
        <p:grpSpPr>
          <a:xfrm>
            <a:off x="5727616" y="4204699"/>
            <a:ext cx="440505" cy="290018"/>
            <a:chOff x="5727616" y="4204699"/>
            <a:chExt cx="440505" cy="290018"/>
          </a:xfrm>
        </p:grpSpPr>
        <p:sp>
          <p:nvSpPr>
            <p:cNvPr id="10019" name="Google Shape;10019;p83"/>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3"/>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3"/>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3"/>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3"/>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3"/>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3"/>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3"/>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83"/>
          <p:cNvGrpSpPr/>
          <p:nvPr/>
        </p:nvGrpSpPr>
        <p:grpSpPr>
          <a:xfrm>
            <a:off x="6410063" y="4135124"/>
            <a:ext cx="159950" cy="364516"/>
            <a:chOff x="6410063" y="4135124"/>
            <a:chExt cx="159950" cy="364516"/>
          </a:xfrm>
        </p:grpSpPr>
        <p:sp>
          <p:nvSpPr>
            <p:cNvPr id="10028" name="Google Shape;10028;p83"/>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3"/>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3"/>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3"/>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83"/>
          <p:cNvGrpSpPr/>
          <p:nvPr/>
        </p:nvGrpSpPr>
        <p:grpSpPr>
          <a:xfrm>
            <a:off x="6924652" y="4135505"/>
            <a:ext cx="214378" cy="364135"/>
            <a:chOff x="6924652" y="4135505"/>
            <a:chExt cx="214378" cy="364135"/>
          </a:xfrm>
        </p:grpSpPr>
        <p:sp>
          <p:nvSpPr>
            <p:cNvPr id="10033" name="Google Shape;10033;p83"/>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3"/>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3"/>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3"/>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83"/>
          <p:cNvGrpSpPr/>
          <p:nvPr/>
        </p:nvGrpSpPr>
        <p:grpSpPr>
          <a:xfrm>
            <a:off x="7384751" y="4147984"/>
            <a:ext cx="380012" cy="351274"/>
            <a:chOff x="7384751" y="4147984"/>
            <a:chExt cx="380012" cy="351274"/>
          </a:xfrm>
        </p:grpSpPr>
        <p:sp>
          <p:nvSpPr>
            <p:cNvPr id="10038" name="Google Shape;10038;p83"/>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3"/>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3"/>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3"/>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3"/>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3" name="Google Shape;10043;p83"/>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0044" name="Google Shape;10044;p8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8" name="Shape 10048"/>
        <p:cNvGrpSpPr/>
        <p:nvPr/>
      </p:nvGrpSpPr>
      <p:grpSpPr>
        <a:xfrm>
          <a:off x="0" y="0"/>
          <a:ext cx="0" cy="0"/>
          <a:chOff x="0" y="0"/>
          <a:chExt cx="0" cy="0"/>
        </a:xfrm>
      </p:grpSpPr>
      <p:grpSp>
        <p:nvGrpSpPr>
          <p:cNvPr id="10049" name="Google Shape;10049;p84"/>
          <p:cNvGrpSpPr/>
          <p:nvPr/>
        </p:nvGrpSpPr>
        <p:grpSpPr>
          <a:xfrm>
            <a:off x="1989449" y="4101269"/>
            <a:ext cx="374774" cy="346073"/>
            <a:chOff x="1989449" y="4282269"/>
            <a:chExt cx="374774" cy="346073"/>
          </a:xfrm>
        </p:grpSpPr>
        <p:sp>
          <p:nvSpPr>
            <p:cNvPr id="10050" name="Google Shape;10050;p84"/>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4"/>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4"/>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4"/>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4"/>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84"/>
          <p:cNvGrpSpPr/>
          <p:nvPr/>
        </p:nvGrpSpPr>
        <p:grpSpPr>
          <a:xfrm>
            <a:off x="2487439" y="4099740"/>
            <a:ext cx="198775" cy="348972"/>
            <a:chOff x="2487439" y="4280740"/>
            <a:chExt cx="198775" cy="348972"/>
          </a:xfrm>
        </p:grpSpPr>
        <p:sp>
          <p:nvSpPr>
            <p:cNvPr id="10056" name="Google Shape;10056;p84"/>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4"/>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4"/>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4"/>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84"/>
          <p:cNvGrpSpPr/>
          <p:nvPr/>
        </p:nvGrpSpPr>
        <p:grpSpPr>
          <a:xfrm>
            <a:off x="2810958" y="4092923"/>
            <a:ext cx="353145" cy="361873"/>
            <a:chOff x="2810958" y="4273923"/>
            <a:chExt cx="353145" cy="361873"/>
          </a:xfrm>
        </p:grpSpPr>
        <p:sp>
          <p:nvSpPr>
            <p:cNvPr id="10061" name="Google Shape;10061;p84"/>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4"/>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4"/>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4"/>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4"/>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4"/>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4"/>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84"/>
          <p:cNvGrpSpPr/>
          <p:nvPr/>
        </p:nvGrpSpPr>
        <p:grpSpPr>
          <a:xfrm>
            <a:off x="6275635" y="4101651"/>
            <a:ext cx="209383" cy="366778"/>
            <a:chOff x="6275635" y="4282651"/>
            <a:chExt cx="209383" cy="366778"/>
          </a:xfrm>
        </p:grpSpPr>
        <p:sp>
          <p:nvSpPr>
            <p:cNvPr id="10069" name="Google Shape;10069;p84"/>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4"/>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84"/>
          <p:cNvGrpSpPr/>
          <p:nvPr/>
        </p:nvGrpSpPr>
        <p:grpSpPr>
          <a:xfrm>
            <a:off x="6701186" y="4102033"/>
            <a:ext cx="280292" cy="366396"/>
            <a:chOff x="6701186" y="4283033"/>
            <a:chExt cx="280292" cy="366396"/>
          </a:xfrm>
        </p:grpSpPr>
        <p:sp>
          <p:nvSpPr>
            <p:cNvPr id="10072" name="Google Shape;10072;p84"/>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4"/>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84"/>
          <p:cNvGrpSpPr/>
          <p:nvPr/>
        </p:nvGrpSpPr>
        <p:grpSpPr>
          <a:xfrm>
            <a:off x="2609571" y="3643958"/>
            <a:ext cx="373627" cy="347347"/>
            <a:chOff x="2609571" y="3824958"/>
            <a:chExt cx="373627" cy="347347"/>
          </a:xfrm>
        </p:grpSpPr>
        <p:sp>
          <p:nvSpPr>
            <p:cNvPr id="10075" name="Google Shape;10075;p84"/>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4"/>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7" name="Google Shape;10077;p84"/>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8" name="Google Shape;10078;p84"/>
          <p:cNvGrpSpPr/>
          <p:nvPr/>
        </p:nvGrpSpPr>
        <p:grpSpPr>
          <a:xfrm>
            <a:off x="916127" y="3626056"/>
            <a:ext cx="221902" cy="380795"/>
            <a:chOff x="916127" y="3807056"/>
            <a:chExt cx="221902" cy="380795"/>
          </a:xfrm>
        </p:grpSpPr>
        <p:sp>
          <p:nvSpPr>
            <p:cNvPr id="10079" name="Google Shape;10079;p84"/>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4"/>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4"/>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4"/>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3" name="Google Shape;10083;p84"/>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4"/>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5" name="Google Shape;10085;p84"/>
          <p:cNvGrpSpPr/>
          <p:nvPr/>
        </p:nvGrpSpPr>
        <p:grpSpPr>
          <a:xfrm>
            <a:off x="3513010" y="3635134"/>
            <a:ext cx="362223" cy="361108"/>
            <a:chOff x="3513010" y="3816134"/>
            <a:chExt cx="362223" cy="361108"/>
          </a:xfrm>
        </p:grpSpPr>
        <p:sp>
          <p:nvSpPr>
            <p:cNvPr id="10086" name="Google Shape;10086;p84"/>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4"/>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4"/>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4"/>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84"/>
          <p:cNvGrpSpPr/>
          <p:nvPr/>
        </p:nvGrpSpPr>
        <p:grpSpPr>
          <a:xfrm>
            <a:off x="3950316" y="3639307"/>
            <a:ext cx="369805" cy="353782"/>
            <a:chOff x="3950316" y="3820307"/>
            <a:chExt cx="369805" cy="353782"/>
          </a:xfrm>
        </p:grpSpPr>
        <p:sp>
          <p:nvSpPr>
            <p:cNvPr id="10091" name="Google Shape;10091;p84"/>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4"/>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4"/>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4"/>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84"/>
          <p:cNvGrpSpPr/>
          <p:nvPr/>
        </p:nvGrpSpPr>
        <p:grpSpPr>
          <a:xfrm>
            <a:off x="1761909" y="3630961"/>
            <a:ext cx="307974" cy="371716"/>
            <a:chOff x="1761909" y="3811961"/>
            <a:chExt cx="307974" cy="371716"/>
          </a:xfrm>
        </p:grpSpPr>
        <p:sp>
          <p:nvSpPr>
            <p:cNvPr id="10096" name="Google Shape;10096;p84"/>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4"/>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4"/>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4"/>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4"/>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4"/>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4"/>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4"/>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4"/>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4"/>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84"/>
          <p:cNvGrpSpPr/>
          <p:nvPr/>
        </p:nvGrpSpPr>
        <p:grpSpPr>
          <a:xfrm>
            <a:off x="5373342" y="3627935"/>
            <a:ext cx="231395" cy="353145"/>
            <a:chOff x="5373342" y="3808935"/>
            <a:chExt cx="231395" cy="353145"/>
          </a:xfrm>
        </p:grpSpPr>
        <p:sp>
          <p:nvSpPr>
            <p:cNvPr id="10107" name="Google Shape;10107;p84"/>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4"/>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4"/>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4"/>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4"/>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4"/>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4"/>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4"/>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4"/>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6" name="Google Shape;10116;p84"/>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7" name="Google Shape;10117;p84"/>
          <p:cNvGrpSpPr/>
          <p:nvPr/>
        </p:nvGrpSpPr>
        <p:grpSpPr>
          <a:xfrm>
            <a:off x="5833775" y="3628445"/>
            <a:ext cx="235185" cy="352253"/>
            <a:chOff x="5833775" y="3809445"/>
            <a:chExt cx="235185" cy="352253"/>
          </a:xfrm>
        </p:grpSpPr>
        <p:sp>
          <p:nvSpPr>
            <p:cNvPr id="10118" name="Google Shape;10118;p84"/>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4"/>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4"/>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84"/>
          <p:cNvGrpSpPr/>
          <p:nvPr/>
        </p:nvGrpSpPr>
        <p:grpSpPr>
          <a:xfrm>
            <a:off x="4942472" y="3628318"/>
            <a:ext cx="238976" cy="352762"/>
            <a:chOff x="4942472" y="3809318"/>
            <a:chExt cx="238976" cy="352762"/>
          </a:xfrm>
        </p:grpSpPr>
        <p:sp>
          <p:nvSpPr>
            <p:cNvPr id="10122" name="Google Shape;10122;p84"/>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4"/>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4"/>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4"/>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4"/>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4"/>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4"/>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84"/>
          <p:cNvGrpSpPr/>
          <p:nvPr/>
        </p:nvGrpSpPr>
        <p:grpSpPr>
          <a:xfrm>
            <a:off x="6266525" y="3626788"/>
            <a:ext cx="260223" cy="353527"/>
            <a:chOff x="6266525" y="3807788"/>
            <a:chExt cx="260223" cy="353527"/>
          </a:xfrm>
        </p:grpSpPr>
        <p:sp>
          <p:nvSpPr>
            <p:cNvPr id="10130" name="Google Shape;10130;p84"/>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4"/>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4"/>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4"/>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4" name="Google Shape;10134;p84"/>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5" name="Google Shape;10135;p84"/>
          <p:cNvGrpSpPr/>
          <p:nvPr/>
        </p:nvGrpSpPr>
        <p:grpSpPr>
          <a:xfrm>
            <a:off x="7184363" y="3628604"/>
            <a:ext cx="202184" cy="352762"/>
            <a:chOff x="7184363" y="3809604"/>
            <a:chExt cx="202184" cy="352762"/>
          </a:xfrm>
        </p:grpSpPr>
        <p:sp>
          <p:nvSpPr>
            <p:cNvPr id="10136" name="Google Shape;10136;p84"/>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4"/>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84"/>
          <p:cNvGrpSpPr/>
          <p:nvPr/>
        </p:nvGrpSpPr>
        <p:grpSpPr>
          <a:xfrm>
            <a:off x="7571624" y="3627935"/>
            <a:ext cx="292047" cy="352762"/>
            <a:chOff x="7571624" y="3808935"/>
            <a:chExt cx="292047" cy="352762"/>
          </a:xfrm>
        </p:grpSpPr>
        <p:sp>
          <p:nvSpPr>
            <p:cNvPr id="10139" name="Google Shape;10139;p84"/>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4"/>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4"/>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4"/>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4"/>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4"/>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84"/>
          <p:cNvGrpSpPr/>
          <p:nvPr/>
        </p:nvGrpSpPr>
        <p:grpSpPr>
          <a:xfrm>
            <a:off x="2174559" y="3175116"/>
            <a:ext cx="364135" cy="359930"/>
            <a:chOff x="2174559" y="3356116"/>
            <a:chExt cx="364135" cy="359930"/>
          </a:xfrm>
        </p:grpSpPr>
        <p:sp>
          <p:nvSpPr>
            <p:cNvPr id="10146" name="Google Shape;10146;p84"/>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4"/>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84"/>
          <p:cNvGrpSpPr/>
          <p:nvPr/>
        </p:nvGrpSpPr>
        <p:grpSpPr>
          <a:xfrm>
            <a:off x="1731934" y="3174639"/>
            <a:ext cx="368371" cy="361554"/>
            <a:chOff x="1731934" y="3355639"/>
            <a:chExt cx="368371" cy="361554"/>
          </a:xfrm>
        </p:grpSpPr>
        <p:sp>
          <p:nvSpPr>
            <p:cNvPr id="10149" name="Google Shape;10149;p84"/>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4"/>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84"/>
          <p:cNvGrpSpPr/>
          <p:nvPr/>
        </p:nvGrpSpPr>
        <p:grpSpPr>
          <a:xfrm>
            <a:off x="3990517" y="3173173"/>
            <a:ext cx="279559" cy="363402"/>
            <a:chOff x="3990517" y="3354173"/>
            <a:chExt cx="279559" cy="363402"/>
          </a:xfrm>
        </p:grpSpPr>
        <p:sp>
          <p:nvSpPr>
            <p:cNvPr id="10152" name="Google Shape;10152;p84"/>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4"/>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4"/>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84"/>
          <p:cNvGrpSpPr/>
          <p:nvPr/>
        </p:nvGrpSpPr>
        <p:grpSpPr>
          <a:xfrm>
            <a:off x="3497847" y="3236374"/>
            <a:ext cx="379680" cy="237606"/>
            <a:chOff x="3497847" y="3417374"/>
            <a:chExt cx="379680" cy="237606"/>
          </a:xfrm>
        </p:grpSpPr>
        <p:sp>
          <p:nvSpPr>
            <p:cNvPr id="10156" name="Google Shape;10156;p84"/>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4"/>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4"/>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4"/>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84"/>
          <p:cNvGrpSpPr/>
          <p:nvPr/>
        </p:nvGrpSpPr>
        <p:grpSpPr>
          <a:xfrm>
            <a:off x="2612597" y="3186075"/>
            <a:ext cx="376271" cy="337982"/>
            <a:chOff x="2612597" y="3367075"/>
            <a:chExt cx="376271" cy="337982"/>
          </a:xfrm>
        </p:grpSpPr>
        <p:sp>
          <p:nvSpPr>
            <p:cNvPr id="10161" name="Google Shape;10161;p84"/>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4"/>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84"/>
          <p:cNvGrpSpPr/>
          <p:nvPr/>
        </p:nvGrpSpPr>
        <p:grpSpPr>
          <a:xfrm>
            <a:off x="3071914" y="3183431"/>
            <a:ext cx="343652" cy="342505"/>
            <a:chOff x="3071914" y="3364431"/>
            <a:chExt cx="343652" cy="342505"/>
          </a:xfrm>
        </p:grpSpPr>
        <p:sp>
          <p:nvSpPr>
            <p:cNvPr id="10164" name="Google Shape;10164;p84"/>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4"/>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4"/>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4"/>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4"/>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84"/>
          <p:cNvGrpSpPr/>
          <p:nvPr/>
        </p:nvGrpSpPr>
        <p:grpSpPr>
          <a:xfrm>
            <a:off x="897141" y="3178875"/>
            <a:ext cx="257962" cy="352762"/>
            <a:chOff x="897141" y="3359875"/>
            <a:chExt cx="257962" cy="352762"/>
          </a:xfrm>
        </p:grpSpPr>
        <p:sp>
          <p:nvSpPr>
            <p:cNvPr id="10170" name="Google Shape;10170;p84"/>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4"/>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4"/>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4"/>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4"/>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4"/>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4"/>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4"/>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84"/>
          <p:cNvGrpSpPr/>
          <p:nvPr/>
        </p:nvGrpSpPr>
        <p:grpSpPr>
          <a:xfrm>
            <a:off x="1333682" y="3163330"/>
            <a:ext cx="271213" cy="383088"/>
            <a:chOff x="1333682" y="3344330"/>
            <a:chExt cx="271213" cy="383088"/>
          </a:xfrm>
        </p:grpSpPr>
        <p:sp>
          <p:nvSpPr>
            <p:cNvPr id="10179" name="Google Shape;10179;p84"/>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4"/>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4"/>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4"/>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4"/>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4"/>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4"/>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4"/>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4"/>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4"/>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4"/>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84"/>
          <p:cNvGrpSpPr/>
          <p:nvPr/>
        </p:nvGrpSpPr>
        <p:grpSpPr>
          <a:xfrm>
            <a:off x="6664394" y="3165974"/>
            <a:ext cx="353113" cy="351998"/>
            <a:chOff x="6664394" y="3346974"/>
            <a:chExt cx="353113" cy="351998"/>
          </a:xfrm>
        </p:grpSpPr>
        <p:sp>
          <p:nvSpPr>
            <p:cNvPr id="10191" name="Google Shape;10191;p84"/>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4"/>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4"/>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4"/>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4"/>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84"/>
          <p:cNvGrpSpPr/>
          <p:nvPr/>
        </p:nvGrpSpPr>
        <p:grpSpPr>
          <a:xfrm>
            <a:off x="849741" y="1778307"/>
            <a:ext cx="399398" cy="375443"/>
            <a:chOff x="849741" y="1959307"/>
            <a:chExt cx="399398" cy="375443"/>
          </a:xfrm>
        </p:grpSpPr>
        <p:sp>
          <p:nvSpPr>
            <p:cNvPr id="10197" name="Google Shape;10197;p84"/>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4"/>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84"/>
          <p:cNvGrpSpPr/>
          <p:nvPr/>
        </p:nvGrpSpPr>
        <p:grpSpPr>
          <a:xfrm>
            <a:off x="1284212" y="1782766"/>
            <a:ext cx="379489" cy="366046"/>
            <a:chOff x="1284212" y="1963766"/>
            <a:chExt cx="379489" cy="366046"/>
          </a:xfrm>
        </p:grpSpPr>
        <p:sp>
          <p:nvSpPr>
            <p:cNvPr id="10200" name="Google Shape;10200;p84"/>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4"/>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84"/>
          <p:cNvGrpSpPr/>
          <p:nvPr/>
        </p:nvGrpSpPr>
        <p:grpSpPr>
          <a:xfrm>
            <a:off x="3037766" y="1788564"/>
            <a:ext cx="370219" cy="354928"/>
            <a:chOff x="3037766" y="1969564"/>
            <a:chExt cx="370219" cy="354928"/>
          </a:xfrm>
        </p:grpSpPr>
        <p:sp>
          <p:nvSpPr>
            <p:cNvPr id="10203" name="Google Shape;10203;p84"/>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4"/>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4"/>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4"/>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84"/>
          <p:cNvGrpSpPr/>
          <p:nvPr/>
        </p:nvGrpSpPr>
        <p:grpSpPr>
          <a:xfrm>
            <a:off x="3982553" y="1790730"/>
            <a:ext cx="304566" cy="350501"/>
            <a:chOff x="3982553" y="1971730"/>
            <a:chExt cx="304566" cy="350501"/>
          </a:xfrm>
        </p:grpSpPr>
        <p:sp>
          <p:nvSpPr>
            <p:cNvPr id="10208" name="Google Shape;10208;p84"/>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4"/>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84"/>
          <p:cNvGrpSpPr/>
          <p:nvPr/>
        </p:nvGrpSpPr>
        <p:grpSpPr>
          <a:xfrm>
            <a:off x="2567841" y="1813124"/>
            <a:ext cx="399812" cy="306477"/>
            <a:chOff x="2567841" y="1994124"/>
            <a:chExt cx="399812" cy="306477"/>
          </a:xfrm>
        </p:grpSpPr>
        <p:sp>
          <p:nvSpPr>
            <p:cNvPr id="10211" name="Google Shape;10211;p84"/>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4"/>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4"/>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84"/>
          <p:cNvGrpSpPr/>
          <p:nvPr/>
        </p:nvGrpSpPr>
        <p:grpSpPr>
          <a:xfrm>
            <a:off x="2212084" y="1779358"/>
            <a:ext cx="324698" cy="372863"/>
            <a:chOff x="2212084" y="1960358"/>
            <a:chExt cx="324698" cy="372863"/>
          </a:xfrm>
        </p:grpSpPr>
        <p:sp>
          <p:nvSpPr>
            <p:cNvPr id="10215" name="Google Shape;10215;p84"/>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4"/>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4"/>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84"/>
          <p:cNvGrpSpPr/>
          <p:nvPr/>
        </p:nvGrpSpPr>
        <p:grpSpPr>
          <a:xfrm>
            <a:off x="1805901" y="1779358"/>
            <a:ext cx="284847" cy="373627"/>
            <a:chOff x="1805901" y="1960358"/>
            <a:chExt cx="284847" cy="373627"/>
          </a:xfrm>
        </p:grpSpPr>
        <p:sp>
          <p:nvSpPr>
            <p:cNvPr id="10219" name="Google Shape;10219;p84"/>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4"/>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1" name="Google Shape;10221;p84"/>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4"/>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4"/>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4" name="Google Shape;10224;p84"/>
          <p:cNvGrpSpPr/>
          <p:nvPr/>
        </p:nvGrpSpPr>
        <p:grpSpPr>
          <a:xfrm>
            <a:off x="6656812" y="1848388"/>
            <a:ext cx="368690" cy="245793"/>
            <a:chOff x="6656812" y="2029388"/>
            <a:chExt cx="368690" cy="245793"/>
          </a:xfrm>
        </p:grpSpPr>
        <p:sp>
          <p:nvSpPr>
            <p:cNvPr id="10225" name="Google Shape;10225;p84"/>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4"/>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4"/>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4"/>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4"/>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4"/>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4"/>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4"/>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4"/>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4"/>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84"/>
          <p:cNvGrpSpPr/>
          <p:nvPr/>
        </p:nvGrpSpPr>
        <p:grpSpPr>
          <a:xfrm>
            <a:off x="4869651" y="1831218"/>
            <a:ext cx="376654" cy="281566"/>
            <a:chOff x="4869651" y="2012218"/>
            <a:chExt cx="376654" cy="281566"/>
          </a:xfrm>
        </p:grpSpPr>
        <p:sp>
          <p:nvSpPr>
            <p:cNvPr id="10236" name="Google Shape;10236;p84"/>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4"/>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4"/>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4"/>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84"/>
          <p:cNvGrpSpPr/>
          <p:nvPr/>
        </p:nvGrpSpPr>
        <p:grpSpPr>
          <a:xfrm>
            <a:off x="5306224" y="1831313"/>
            <a:ext cx="367925" cy="281694"/>
            <a:chOff x="5306224" y="2012313"/>
            <a:chExt cx="367925" cy="281694"/>
          </a:xfrm>
        </p:grpSpPr>
        <p:sp>
          <p:nvSpPr>
            <p:cNvPr id="10241" name="Google Shape;10241;p84"/>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4"/>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3" name="Google Shape;10243;p84"/>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4" name="Google Shape;10244;p84"/>
          <p:cNvGrpSpPr/>
          <p:nvPr/>
        </p:nvGrpSpPr>
        <p:grpSpPr>
          <a:xfrm>
            <a:off x="6195998" y="1802102"/>
            <a:ext cx="368308" cy="338746"/>
            <a:chOff x="6195998" y="1983102"/>
            <a:chExt cx="368308" cy="338746"/>
          </a:xfrm>
        </p:grpSpPr>
        <p:sp>
          <p:nvSpPr>
            <p:cNvPr id="10245" name="Google Shape;10245;p84"/>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4"/>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4"/>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84"/>
          <p:cNvGrpSpPr/>
          <p:nvPr/>
        </p:nvGrpSpPr>
        <p:grpSpPr>
          <a:xfrm>
            <a:off x="7542031" y="1830835"/>
            <a:ext cx="369072" cy="280037"/>
            <a:chOff x="7542031" y="2011835"/>
            <a:chExt cx="369072" cy="280037"/>
          </a:xfrm>
        </p:grpSpPr>
        <p:sp>
          <p:nvSpPr>
            <p:cNvPr id="10249" name="Google Shape;10249;p84"/>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4"/>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4"/>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4"/>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4"/>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4"/>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4"/>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4"/>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4"/>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84"/>
          <p:cNvGrpSpPr/>
          <p:nvPr/>
        </p:nvGrpSpPr>
        <p:grpSpPr>
          <a:xfrm>
            <a:off x="8010427" y="3167503"/>
            <a:ext cx="278795" cy="351615"/>
            <a:chOff x="8010427" y="3348503"/>
            <a:chExt cx="278795" cy="351615"/>
          </a:xfrm>
        </p:grpSpPr>
        <p:sp>
          <p:nvSpPr>
            <p:cNvPr id="10259" name="Google Shape;10259;p84"/>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4"/>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4"/>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4"/>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3" name="Google Shape;10263;p84"/>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4" name="Google Shape;10264;p84"/>
          <p:cNvGrpSpPr/>
          <p:nvPr/>
        </p:nvGrpSpPr>
        <p:grpSpPr>
          <a:xfrm>
            <a:off x="7141900" y="3168204"/>
            <a:ext cx="281057" cy="351010"/>
            <a:chOff x="7141900" y="3349204"/>
            <a:chExt cx="281057" cy="351010"/>
          </a:xfrm>
        </p:grpSpPr>
        <p:sp>
          <p:nvSpPr>
            <p:cNvPr id="10265" name="Google Shape;10265;p84"/>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4"/>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4"/>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84"/>
          <p:cNvGrpSpPr/>
          <p:nvPr/>
        </p:nvGrpSpPr>
        <p:grpSpPr>
          <a:xfrm>
            <a:off x="5314188" y="3169032"/>
            <a:ext cx="363752" cy="353113"/>
            <a:chOff x="5314188" y="3350032"/>
            <a:chExt cx="363752" cy="353113"/>
          </a:xfrm>
        </p:grpSpPr>
        <p:sp>
          <p:nvSpPr>
            <p:cNvPr id="10269" name="Google Shape;10269;p84"/>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4"/>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84"/>
          <p:cNvGrpSpPr/>
          <p:nvPr/>
        </p:nvGrpSpPr>
        <p:grpSpPr>
          <a:xfrm>
            <a:off x="6203579" y="3167981"/>
            <a:ext cx="351615" cy="350373"/>
            <a:chOff x="6203579" y="3348981"/>
            <a:chExt cx="351615" cy="350373"/>
          </a:xfrm>
        </p:grpSpPr>
        <p:sp>
          <p:nvSpPr>
            <p:cNvPr id="10272" name="Google Shape;10272;p84"/>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4"/>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4"/>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4"/>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4"/>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84"/>
          <p:cNvGrpSpPr/>
          <p:nvPr/>
        </p:nvGrpSpPr>
        <p:grpSpPr>
          <a:xfrm>
            <a:off x="5829984" y="3169032"/>
            <a:ext cx="220755" cy="352348"/>
            <a:chOff x="5829984" y="3350032"/>
            <a:chExt cx="220755" cy="352348"/>
          </a:xfrm>
        </p:grpSpPr>
        <p:sp>
          <p:nvSpPr>
            <p:cNvPr id="10278" name="Google Shape;10278;p84"/>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4"/>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4"/>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4"/>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84"/>
          <p:cNvGrpSpPr/>
          <p:nvPr/>
        </p:nvGrpSpPr>
        <p:grpSpPr>
          <a:xfrm>
            <a:off x="4882170" y="3168841"/>
            <a:ext cx="358464" cy="352316"/>
            <a:chOff x="4882170" y="3349841"/>
            <a:chExt cx="358464" cy="352316"/>
          </a:xfrm>
        </p:grpSpPr>
        <p:sp>
          <p:nvSpPr>
            <p:cNvPr id="10283" name="Google Shape;10283;p84"/>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4"/>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5" name="Google Shape;10285;p84"/>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4"/>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7" name="Google Shape;10287;p84"/>
          <p:cNvGrpSpPr/>
          <p:nvPr/>
        </p:nvGrpSpPr>
        <p:grpSpPr>
          <a:xfrm>
            <a:off x="3044965" y="2254220"/>
            <a:ext cx="400194" cy="324316"/>
            <a:chOff x="3044965" y="2435220"/>
            <a:chExt cx="400194" cy="324316"/>
          </a:xfrm>
        </p:grpSpPr>
        <p:sp>
          <p:nvSpPr>
            <p:cNvPr id="10288" name="Google Shape;10288;p84"/>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4"/>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4"/>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84"/>
          <p:cNvGrpSpPr/>
          <p:nvPr/>
        </p:nvGrpSpPr>
        <p:grpSpPr>
          <a:xfrm>
            <a:off x="4878379" y="2292892"/>
            <a:ext cx="367161" cy="287523"/>
            <a:chOff x="4878379" y="2473892"/>
            <a:chExt cx="367161" cy="287523"/>
          </a:xfrm>
        </p:grpSpPr>
        <p:sp>
          <p:nvSpPr>
            <p:cNvPr id="10292" name="Google Shape;10292;p84"/>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4"/>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4"/>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4"/>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4"/>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84"/>
          <p:cNvGrpSpPr/>
          <p:nvPr/>
        </p:nvGrpSpPr>
        <p:grpSpPr>
          <a:xfrm>
            <a:off x="1325719" y="2706689"/>
            <a:ext cx="290581" cy="372481"/>
            <a:chOff x="1325719" y="2887689"/>
            <a:chExt cx="290581" cy="372481"/>
          </a:xfrm>
        </p:grpSpPr>
        <p:sp>
          <p:nvSpPr>
            <p:cNvPr id="10298" name="Google Shape;10298;p84"/>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4"/>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0" name="Google Shape;10300;p84"/>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1" name="Google Shape;10301;p84"/>
          <p:cNvGrpSpPr/>
          <p:nvPr/>
        </p:nvGrpSpPr>
        <p:grpSpPr>
          <a:xfrm>
            <a:off x="3510335" y="2711499"/>
            <a:ext cx="360726" cy="361204"/>
            <a:chOff x="3510335" y="2892499"/>
            <a:chExt cx="360726" cy="361204"/>
          </a:xfrm>
        </p:grpSpPr>
        <p:sp>
          <p:nvSpPr>
            <p:cNvPr id="10302" name="Google Shape;10302;p84"/>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4"/>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4"/>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4"/>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4"/>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84"/>
          <p:cNvGrpSpPr/>
          <p:nvPr/>
        </p:nvGrpSpPr>
        <p:grpSpPr>
          <a:xfrm>
            <a:off x="3086313" y="2696049"/>
            <a:ext cx="320143" cy="392581"/>
            <a:chOff x="3086313" y="2877049"/>
            <a:chExt cx="320143" cy="392581"/>
          </a:xfrm>
        </p:grpSpPr>
        <p:sp>
          <p:nvSpPr>
            <p:cNvPr id="10308" name="Google Shape;10308;p84"/>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4"/>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4"/>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4"/>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4"/>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4"/>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4"/>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4"/>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4"/>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4"/>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4"/>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4"/>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0" name="Google Shape;10320;p84"/>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1" name="Google Shape;10321;p84"/>
          <p:cNvGrpSpPr/>
          <p:nvPr/>
        </p:nvGrpSpPr>
        <p:grpSpPr>
          <a:xfrm>
            <a:off x="861113" y="2704746"/>
            <a:ext cx="333809" cy="373277"/>
            <a:chOff x="861113" y="2885746"/>
            <a:chExt cx="333809" cy="373277"/>
          </a:xfrm>
        </p:grpSpPr>
        <p:sp>
          <p:nvSpPr>
            <p:cNvPr id="10322" name="Google Shape;10322;p84"/>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4"/>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4"/>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5" name="Google Shape;10325;p84"/>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4"/>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7" name="Google Shape;10327;p84"/>
          <p:cNvGrpSpPr/>
          <p:nvPr/>
        </p:nvGrpSpPr>
        <p:grpSpPr>
          <a:xfrm>
            <a:off x="1297654" y="1323481"/>
            <a:ext cx="349354" cy="362223"/>
            <a:chOff x="1297654" y="1504481"/>
            <a:chExt cx="349354" cy="362223"/>
          </a:xfrm>
        </p:grpSpPr>
        <p:sp>
          <p:nvSpPr>
            <p:cNvPr id="10328" name="Google Shape;10328;p84"/>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4"/>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4"/>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1" name="Google Shape;10331;p84"/>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2" name="Google Shape;10332;p84"/>
          <p:cNvGrpSpPr/>
          <p:nvPr/>
        </p:nvGrpSpPr>
        <p:grpSpPr>
          <a:xfrm>
            <a:off x="852385" y="1329916"/>
            <a:ext cx="353145" cy="351998"/>
            <a:chOff x="852385" y="1510916"/>
            <a:chExt cx="353145" cy="351998"/>
          </a:xfrm>
        </p:grpSpPr>
        <p:sp>
          <p:nvSpPr>
            <p:cNvPr id="10333" name="Google Shape;10333;p84"/>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4"/>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4"/>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84"/>
          <p:cNvGrpSpPr/>
          <p:nvPr/>
        </p:nvGrpSpPr>
        <p:grpSpPr>
          <a:xfrm>
            <a:off x="1745217" y="1334471"/>
            <a:ext cx="343269" cy="342505"/>
            <a:chOff x="1745217" y="1515471"/>
            <a:chExt cx="343269" cy="342505"/>
          </a:xfrm>
        </p:grpSpPr>
        <p:sp>
          <p:nvSpPr>
            <p:cNvPr id="10337" name="Google Shape;10337;p84"/>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4"/>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4"/>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4"/>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1" name="Google Shape;10341;p84"/>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2" name="Google Shape;10342;p84"/>
          <p:cNvGrpSpPr/>
          <p:nvPr/>
        </p:nvGrpSpPr>
        <p:grpSpPr>
          <a:xfrm>
            <a:off x="3042703" y="1348137"/>
            <a:ext cx="411535" cy="315587"/>
            <a:chOff x="3042703" y="1529137"/>
            <a:chExt cx="411535" cy="315587"/>
          </a:xfrm>
        </p:grpSpPr>
        <p:sp>
          <p:nvSpPr>
            <p:cNvPr id="10343" name="Google Shape;10343;p84"/>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4"/>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4"/>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4"/>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4"/>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4"/>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4"/>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4"/>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4"/>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4"/>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84"/>
          <p:cNvGrpSpPr/>
          <p:nvPr/>
        </p:nvGrpSpPr>
        <p:grpSpPr>
          <a:xfrm>
            <a:off x="2629289" y="1363682"/>
            <a:ext cx="350501" cy="284497"/>
            <a:chOff x="2629289" y="1544682"/>
            <a:chExt cx="350501" cy="284497"/>
          </a:xfrm>
        </p:grpSpPr>
        <p:sp>
          <p:nvSpPr>
            <p:cNvPr id="10354" name="Google Shape;10354;p84"/>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4"/>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4"/>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4"/>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4"/>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84"/>
          <p:cNvGrpSpPr/>
          <p:nvPr/>
        </p:nvGrpSpPr>
        <p:grpSpPr>
          <a:xfrm>
            <a:off x="5305077" y="1321633"/>
            <a:ext cx="367893" cy="365218"/>
            <a:chOff x="5305077" y="1502633"/>
            <a:chExt cx="367893" cy="365218"/>
          </a:xfrm>
        </p:grpSpPr>
        <p:sp>
          <p:nvSpPr>
            <p:cNvPr id="10360" name="Google Shape;10360;p84"/>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4"/>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84"/>
          <p:cNvGrpSpPr/>
          <p:nvPr/>
        </p:nvGrpSpPr>
        <p:grpSpPr>
          <a:xfrm>
            <a:off x="7100170" y="1319117"/>
            <a:ext cx="368308" cy="367033"/>
            <a:chOff x="7100170" y="1500117"/>
            <a:chExt cx="368308" cy="367033"/>
          </a:xfrm>
        </p:grpSpPr>
        <p:sp>
          <p:nvSpPr>
            <p:cNvPr id="10363" name="Google Shape;10363;p84"/>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4"/>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4"/>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4"/>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4"/>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4"/>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4"/>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4"/>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4"/>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4"/>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4"/>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4"/>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4"/>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6" name="Google Shape;10376;p84"/>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7" name="Google Shape;10377;p84"/>
          <p:cNvGrpSpPr/>
          <p:nvPr/>
        </p:nvGrpSpPr>
        <p:grpSpPr>
          <a:xfrm>
            <a:off x="6649231" y="1319021"/>
            <a:ext cx="390287" cy="367065"/>
            <a:chOff x="6649231" y="1500021"/>
            <a:chExt cx="390287" cy="367065"/>
          </a:xfrm>
        </p:grpSpPr>
        <p:sp>
          <p:nvSpPr>
            <p:cNvPr id="10378" name="Google Shape;10378;p84"/>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4"/>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4"/>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4"/>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4"/>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4"/>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4"/>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4"/>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4"/>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4"/>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4"/>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4"/>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84"/>
          <p:cNvGrpSpPr/>
          <p:nvPr/>
        </p:nvGrpSpPr>
        <p:grpSpPr>
          <a:xfrm>
            <a:off x="5746938" y="1362503"/>
            <a:ext cx="387261" cy="280356"/>
            <a:chOff x="5746938" y="1543503"/>
            <a:chExt cx="387261" cy="280356"/>
          </a:xfrm>
        </p:grpSpPr>
        <p:sp>
          <p:nvSpPr>
            <p:cNvPr id="10391" name="Google Shape;10391;p84"/>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4"/>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84"/>
          <p:cNvGrpSpPr/>
          <p:nvPr/>
        </p:nvGrpSpPr>
        <p:grpSpPr>
          <a:xfrm>
            <a:off x="6196730" y="1344346"/>
            <a:ext cx="369072" cy="317467"/>
            <a:chOff x="6196730" y="1525346"/>
            <a:chExt cx="369072" cy="317467"/>
          </a:xfrm>
        </p:grpSpPr>
        <p:sp>
          <p:nvSpPr>
            <p:cNvPr id="10394" name="Google Shape;10394;p84"/>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4"/>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4"/>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84"/>
          <p:cNvGrpSpPr/>
          <p:nvPr/>
        </p:nvGrpSpPr>
        <p:grpSpPr>
          <a:xfrm>
            <a:off x="4940592" y="1319690"/>
            <a:ext cx="246558" cy="367161"/>
            <a:chOff x="4940592" y="1500690"/>
            <a:chExt cx="246558" cy="367161"/>
          </a:xfrm>
        </p:grpSpPr>
        <p:sp>
          <p:nvSpPr>
            <p:cNvPr id="10398" name="Google Shape;10398;p84"/>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4"/>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4"/>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4"/>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84"/>
          <p:cNvGrpSpPr/>
          <p:nvPr/>
        </p:nvGrpSpPr>
        <p:grpSpPr>
          <a:xfrm>
            <a:off x="7964906" y="1318894"/>
            <a:ext cx="380858" cy="367575"/>
            <a:chOff x="7964906" y="1499894"/>
            <a:chExt cx="380858" cy="367575"/>
          </a:xfrm>
        </p:grpSpPr>
        <p:sp>
          <p:nvSpPr>
            <p:cNvPr id="10403" name="Google Shape;10403;p84"/>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4"/>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4"/>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6" name="Google Shape;10406;p84"/>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7" name="Google Shape;10407;p84"/>
          <p:cNvGrpSpPr/>
          <p:nvPr/>
        </p:nvGrpSpPr>
        <p:grpSpPr>
          <a:xfrm>
            <a:off x="8007400" y="2721278"/>
            <a:ext cx="285230" cy="355597"/>
            <a:chOff x="8007400" y="2902278"/>
            <a:chExt cx="285230" cy="355597"/>
          </a:xfrm>
        </p:grpSpPr>
        <p:sp>
          <p:nvSpPr>
            <p:cNvPr id="10408" name="Google Shape;10408;p84"/>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4"/>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84"/>
          <p:cNvGrpSpPr/>
          <p:nvPr/>
        </p:nvGrpSpPr>
        <p:grpSpPr>
          <a:xfrm>
            <a:off x="6219124" y="2721788"/>
            <a:ext cx="318231" cy="355470"/>
            <a:chOff x="6219124" y="2902788"/>
            <a:chExt cx="318231" cy="355470"/>
          </a:xfrm>
        </p:grpSpPr>
        <p:sp>
          <p:nvSpPr>
            <p:cNvPr id="10411" name="Google Shape;10411;p84"/>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4"/>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4"/>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84"/>
          <p:cNvGrpSpPr/>
          <p:nvPr/>
        </p:nvGrpSpPr>
        <p:grpSpPr>
          <a:xfrm>
            <a:off x="4969421" y="2721852"/>
            <a:ext cx="185109" cy="355406"/>
            <a:chOff x="4969421" y="2902852"/>
            <a:chExt cx="185109" cy="355406"/>
          </a:xfrm>
        </p:grpSpPr>
        <p:sp>
          <p:nvSpPr>
            <p:cNvPr id="10415" name="Google Shape;10415;p84"/>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4"/>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4"/>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4"/>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4"/>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4"/>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1" name="Google Shape;10421;p84"/>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4"/>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3" name="Google Shape;10423;p84"/>
          <p:cNvGrpSpPr/>
          <p:nvPr/>
        </p:nvGrpSpPr>
        <p:grpSpPr>
          <a:xfrm>
            <a:off x="6685259" y="2721852"/>
            <a:ext cx="311414" cy="355406"/>
            <a:chOff x="6685259" y="2902852"/>
            <a:chExt cx="311414" cy="355406"/>
          </a:xfrm>
        </p:grpSpPr>
        <p:sp>
          <p:nvSpPr>
            <p:cNvPr id="10424" name="Google Shape;10424;p84"/>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4"/>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4"/>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84"/>
          <p:cNvGrpSpPr/>
          <p:nvPr/>
        </p:nvGrpSpPr>
        <p:grpSpPr>
          <a:xfrm>
            <a:off x="5309250" y="2722170"/>
            <a:ext cx="359579" cy="355852"/>
            <a:chOff x="5309250" y="2903170"/>
            <a:chExt cx="359579" cy="355852"/>
          </a:xfrm>
        </p:grpSpPr>
        <p:sp>
          <p:nvSpPr>
            <p:cNvPr id="10428" name="Google Shape;10428;p84"/>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4"/>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4"/>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84"/>
          <p:cNvGrpSpPr/>
          <p:nvPr/>
        </p:nvGrpSpPr>
        <p:grpSpPr>
          <a:xfrm>
            <a:off x="2199565" y="2240172"/>
            <a:ext cx="312179" cy="353431"/>
            <a:chOff x="2199565" y="2421172"/>
            <a:chExt cx="312179" cy="353431"/>
          </a:xfrm>
        </p:grpSpPr>
        <p:sp>
          <p:nvSpPr>
            <p:cNvPr id="10432" name="Google Shape;10432;p84"/>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4"/>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84"/>
          <p:cNvGrpSpPr/>
          <p:nvPr/>
        </p:nvGrpSpPr>
        <p:grpSpPr>
          <a:xfrm>
            <a:off x="1750887" y="2244727"/>
            <a:ext cx="320143" cy="343269"/>
            <a:chOff x="1750887" y="2425727"/>
            <a:chExt cx="320143" cy="343269"/>
          </a:xfrm>
        </p:grpSpPr>
        <p:sp>
          <p:nvSpPr>
            <p:cNvPr id="10435" name="Google Shape;10435;p84"/>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4"/>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84"/>
          <p:cNvGrpSpPr/>
          <p:nvPr/>
        </p:nvGrpSpPr>
        <p:grpSpPr>
          <a:xfrm>
            <a:off x="1298037" y="2244727"/>
            <a:ext cx="338364" cy="342887"/>
            <a:chOff x="1298037" y="2425727"/>
            <a:chExt cx="338364" cy="342887"/>
          </a:xfrm>
        </p:grpSpPr>
        <p:sp>
          <p:nvSpPr>
            <p:cNvPr id="10438" name="Google Shape;10438;p84"/>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4"/>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4"/>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4"/>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2" name="Google Shape;10442;p84"/>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3" name="Google Shape;10443;p84"/>
          <p:cNvGrpSpPr/>
          <p:nvPr/>
        </p:nvGrpSpPr>
        <p:grpSpPr>
          <a:xfrm>
            <a:off x="3974207" y="2248009"/>
            <a:ext cx="320143" cy="338491"/>
            <a:chOff x="3974207" y="2429009"/>
            <a:chExt cx="320143" cy="338491"/>
          </a:xfrm>
        </p:grpSpPr>
        <p:sp>
          <p:nvSpPr>
            <p:cNvPr id="10444" name="Google Shape;10444;p84"/>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4"/>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84"/>
          <p:cNvGrpSpPr/>
          <p:nvPr/>
        </p:nvGrpSpPr>
        <p:grpSpPr>
          <a:xfrm>
            <a:off x="2623237" y="2250047"/>
            <a:ext cx="355024" cy="332630"/>
            <a:chOff x="2623237" y="2431047"/>
            <a:chExt cx="355024" cy="332630"/>
          </a:xfrm>
        </p:grpSpPr>
        <p:sp>
          <p:nvSpPr>
            <p:cNvPr id="10447" name="Google Shape;10447;p84"/>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4"/>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4"/>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4"/>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84"/>
          <p:cNvGrpSpPr/>
          <p:nvPr/>
        </p:nvGrpSpPr>
        <p:grpSpPr>
          <a:xfrm>
            <a:off x="6657194" y="2253073"/>
            <a:ext cx="375507" cy="367925"/>
            <a:chOff x="6657194" y="2434073"/>
            <a:chExt cx="375507" cy="367925"/>
          </a:xfrm>
        </p:grpSpPr>
        <p:sp>
          <p:nvSpPr>
            <p:cNvPr id="10452" name="Google Shape;10452;p84"/>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4"/>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4"/>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84"/>
          <p:cNvGrpSpPr/>
          <p:nvPr/>
        </p:nvGrpSpPr>
        <p:grpSpPr>
          <a:xfrm>
            <a:off x="7101317" y="2260655"/>
            <a:ext cx="367925" cy="352380"/>
            <a:chOff x="7101317" y="2441655"/>
            <a:chExt cx="367925" cy="352380"/>
          </a:xfrm>
        </p:grpSpPr>
        <p:sp>
          <p:nvSpPr>
            <p:cNvPr id="10456" name="Google Shape;10456;p84"/>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4"/>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84"/>
          <p:cNvGrpSpPr/>
          <p:nvPr/>
        </p:nvGrpSpPr>
        <p:grpSpPr>
          <a:xfrm>
            <a:off x="5756399" y="2253456"/>
            <a:ext cx="367925" cy="367161"/>
            <a:chOff x="5756399" y="2434456"/>
            <a:chExt cx="367925" cy="367161"/>
          </a:xfrm>
        </p:grpSpPr>
        <p:sp>
          <p:nvSpPr>
            <p:cNvPr id="10459" name="Google Shape;10459;p84"/>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4"/>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4"/>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4"/>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4"/>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4"/>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4"/>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6" name="Google Shape;10466;p84"/>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4"/>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8" name="Google Shape;10468;p84"/>
          <p:cNvGrpSpPr/>
          <p:nvPr/>
        </p:nvGrpSpPr>
        <p:grpSpPr>
          <a:xfrm>
            <a:off x="7964906" y="2253073"/>
            <a:ext cx="373627" cy="367925"/>
            <a:chOff x="7964906" y="2434073"/>
            <a:chExt cx="373627" cy="367925"/>
          </a:xfrm>
        </p:grpSpPr>
        <p:sp>
          <p:nvSpPr>
            <p:cNvPr id="10469" name="Google Shape;10469;p84"/>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4"/>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84"/>
          <p:cNvGrpSpPr/>
          <p:nvPr/>
        </p:nvGrpSpPr>
        <p:grpSpPr>
          <a:xfrm>
            <a:off x="6194086" y="2256737"/>
            <a:ext cx="369837" cy="360471"/>
            <a:chOff x="6194086" y="2437737"/>
            <a:chExt cx="369837" cy="360471"/>
          </a:xfrm>
        </p:grpSpPr>
        <p:sp>
          <p:nvSpPr>
            <p:cNvPr id="10472" name="Google Shape;10472;p84"/>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4"/>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4" name="Google Shape;10474;p84"/>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475" name="Google Shape;10475;p84"/>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79" name="Shape 10479"/>
        <p:cNvGrpSpPr/>
        <p:nvPr/>
      </p:nvGrpSpPr>
      <p:grpSpPr>
        <a:xfrm>
          <a:off x="0" y="0"/>
          <a:ext cx="0" cy="0"/>
          <a:chOff x="0" y="0"/>
          <a:chExt cx="0" cy="0"/>
        </a:xfrm>
      </p:grpSpPr>
      <p:grpSp>
        <p:nvGrpSpPr>
          <p:cNvPr id="10480" name="Google Shape;10480;p85"/>
          <p:cNvGrpSpPr/>
          <p:nvPr/>
        </p:nvGrpSpPr>
        <p:grpSpPr>
          <a:xfrm>
            <a:off x="3541011" y="1334344"/>
            <a:ext cx="350166" cy="349434"/>
            <a:chOff x="3541011" y="1508594"/>
            <a:chExt cx="350166" cy="349434"/>
          </a:xfrm>
        </p:grpSpPr>
        <p:sp>
          <p:nvSpPr>
            <p:cNvPr id="10481" name="Google Shape;10481;p85"/>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5"/>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5"/>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5"/>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5"/>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5"/>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5"/>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5"/>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5"/>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5"/>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5"/>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5"/>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5"/>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85"/>
          <p:cNvGrpSpPr/>
          <p:nvPr/>
        </p:nvGrpSpPr>
        <p:grpSpPr>
          <a:xfrm>
            <a:off x="3122257" y="1334344"/>
            <a:ext cx="294850" cy="349434"/>
            <a:chOff x="3122257" y="1508594"/>
            <a:chExt cx="294850" cy="349434"/>
          </a:xfrm>
        </p:grpSpPr>
        <p:sp>
          <p:nvSpPr>
            <p:cNvPr id="10495" name="Google Shape;10495;p85"/>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5"/>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5"/>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5"/>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5"/>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85"/>
          <p:cNvGrpSpPr/>
          <p:nvPr/>
        </p:nvGrpSpPr>
        <p:grpSpPr>
          <a:xfrm>
            <a:off x="910723" y="1333962"/>
            <a:ext cx="251660" cy="350166"/>
            <a:chOff x="910723" y="1508212"/>
            <a:chExt cx="251660" cy="350166"/>
          </a:xfrm>
        </p:grpSpPr>
        <p:sp>
          <p:nvSpPr>
            <p:cNvPr id="10501" name="Google Shape;10501;p85"/>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5"/>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5"/>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5"/>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5"/>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5"/>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5"/>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5"/>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5"/>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5"/>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5"/>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5"/>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5"/>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5"/>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5"/>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5"/>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5"/>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85"/>
          <p:cNvGrpSpPr/>
          <p:nvPr/>
        </p:nvGrpSpPr>
        <p:grpSpPr>
          <a:xfrm>
            <a:off x="1308631" y="1333580"/>
            <a:ext cx="350166" cy="350198"/>
            <a:chOff x="1308631" y="1507830"/>
            <a:chExt cx="350166" cy="350198"/>
          </a:xfrm>
        </p:grpSpPr>
        <p:sp>
          <p:nvSpPr>
            <p:cNvPr id="10519" name="Google Shape;10519;p85"/>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5"/>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5"/>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5"/>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3" name="Google Shape;10523;p85"/>
          <p:cNvGrpSpPr/>
          <p:nvPr/>
        </p:nvGrpSpPr>
        <p:grpSpPr>
          <a:xfrm>
            <a:off x="1756921" y="1335489"/>
            <a:ext cx="345997" cy="345997"/>
            <a:chOff x="1756921" y="1509739"/>
            <a:chExt cx="345997" cy="345997"/>
          </a:xfrm>
        </p:grpSpPr>
        <p:sp>
          <p:nvSpPr>
            <p:cNvPr id="10524" name="Google Shape;10524;p85"/>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5"/>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5"/>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5"/>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5"/>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5"/>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5"/>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5"/>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5"/>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5"/>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5"/>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5"/>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5"/>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5"/>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5"/>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5"/>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5"/>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85"/>
          <p:cNvGrpSpPr/>
          <p:nvPr/>
        </p:nvGrpSpPr>
        <p:grpSpPr>
          <a:xfrm>
            <a:off x="2216956" y="1336253"/>
            <a:ext cx="318721" cy="345615"/>
            <a:chOff x="2216956" y="1510503"/>
            <a:chExt cx="318721" cy="345615"/>
          </a:xfrm>
        </p:grpSpPr>
        <p:sp>
          <p:nvSpPr>
            <p:cNvPr id="10542" name="Google Shape;10542;p85"/>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5"/>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5"/>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5"/>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5"/>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85"/>
          <p:cNvGrpSpPr/>
          <p:nvPr/>
        </p:nvGrpSpPr>
        <p:grpSpPr>
          <a:xfrm>
            <a:off x="3988156" y="1394211"/>
            <a:ext cx="349052" cy="230049"/>
            <a:chOff x="3988156" y="1568461"/>
            <a:chExt cx="349052" cy="230049"/>
          </a:xfrm>
        </p:grpSpPr>
        <p:sp>
          <p:nvSpPr>
            <p:cNvPr id="10548" name="Google Shape;10548;p85"/>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5"/>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5"/>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5"/>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5"/>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5"/>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5"/>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85"/>
          <p:cNvGrpSpPr/>
          <p:nvPr/>
        </p:nvGrpSpPr>
        <p:grpSpPr>
          <a:xfrm>
            <a:off x="2633037" y="1325623"/>
            <a:ext cx="379002" cy="366112"/>
            <a:chOff x="2633037" y="1499873"/>
            <a:chExt cx="379002" cy="366112"/>
          </a:xfrm>
        </p:grpSpPr>
        <p:sp>
          <p:nvSpPr>
            <p:cNvPr id="10556" name="Google Shape;10556;p85"/>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5"/>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5"/>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5"/>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5"/>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5"/>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85"/>
          <p:cNvGrpSpPr/>
          <p:nvPr/>
        </p:nvGrpSpPr>
        <p:grpSpPr>
          <a:xfrm>
            <a:off x="6675256" y="1341919"/>
            <a:ext cx="327823" cy="357009"/>
            <a:chOff x="6675256" y="1516169"/>
            <a:chExt cx="327823" cy="357009"/>
          </a:xfrm>
        </p:grpSpPr>
        <p:sp>
          <p:nvSpPr>
            <p:cNvPr id="10563" name="Google Shape;10563;p85"/>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5"/>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5"/>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5"/>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5"/>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5"/>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5"/>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5"/>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5"/>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85"/>
          <p:cNvGrpSpPr/>
          <p:nvPr/>
        </p:nvGrpSpPr>
        <p:grpSpPr>
          <a:xfrm>
            <a:off x="8020159" y="1342301"/>
            <a:ext cx="300897" cy="356627"/>
            <a:chOff x="8020159" y="1516551"/>
            <a:chExt cx="300897" cy="356627"/>
          </a:xfrm>
        </p:grpSpPr>
        <p:sp>
          <p:nvSpPr>
            <p:cNvPr id="10573" name="Google Shape;10573;p85"/>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5"/>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5"/>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5"/>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5"/>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85"/>
          <p:cNvGrpSpPr/>
          <p:nvPr/>
        </p:nvGrpSpPr>
        <p:grpSpPr>
          <a:xfrm>
            <a:off x="5377363" y="1341919"/>
            <a:ext cx="257357" cy="356627"/>
            <a:chOff x="5377363" y="1516169"/>
            <a:chExt cx="257357" cy="356627"/>
          </a:xfrm>
        </p:grpSpPr>
        <p:sp>
          <p:nvSpPr>
            <p:cNvPr id="10579" name="Google Shape;10579;p85"/>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5"/>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5"/>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5"/>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5"/>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5"/>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5"/>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5"/>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5"/>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5"/>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5"/>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5"/>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5"/>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5"/>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5"/>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5"/>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5"/>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85"/>
          <p:cNvGrpSpPr/>
          <p:nvPr/>
        </p:nvGrpSpPr>
        <p:grpSpPr>
          <a:xfrm>
            <a:off x="4880567" y="1361620"/>
            <a:ext cx="356245" cy="317607"/>
            <a:chOff x="4880567" y="1535870"/>
            <a:chExt cx="356245" cy="317607"/>
          </a:xfrm>
        </p:grpSpPr>
        <p:sp>
          <p:nvSpPr>
            <p:cNvPr id="10597" name="Google Shape;10597;p85"/>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5"/>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5"/>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5"/>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5"/>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85"/>
          <p:cNvGrpSpPr/>
          <p:nvPr/>
        </p:nvGrpSpPr>
        <p:grpSpPr>
          <a:xfrm>
            <a:off x="5771483" y="1341537"/>
            <a:ext cx="357359" cy="357391"/>
            <a:chOff x="5771483" y="1515787"/>
            <a:chExt cx="357359" cy="357391"/>
          </a:xfrm>
        </p:grpSpPr>
        <p:sp>
          <p:nvSpPr>
            <p:cNvPr id="10603" name="Google Shape;10603;p85"/>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5"/>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5"/>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5"/>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85"/>
          <p:cNvGrpSpPr/>
          <p:nvPr/>
        </p:nvGrpSpPr>
        <p:grpSpPr>
          <a:xfrm>
            <a:off x="7121669" y="1359360"/>
            <a:ext cx="321362" cy="321362"/>
            <a:chOff x="7121669" y="1533610"/>
            <a:chExt cx="321362" cy="321362"/>
          </a:xfrm>
        </p:grpSpPr>
        <p:sp>
          <p:nvSpPr>
            <p:cNvPr id="10608" name="Google Shape;10608;p85"/>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5"/>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5"/>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5"/>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85"/>
          <p:cNvGrpSpPr/>
          <p:nvPr/>
        </p:nvGrpSpPr>
        <p:grpSpPr>
          <a:xfrm>
            <a:off x="7562766" y="1340614"/>
            <a:ext cx="327059" cy="360192"/>
            <a:chOff x="7562766" y="1514864"/>
            <a:chExt cx="327059" cy="360192"/>
          </a:xfrm>
        </p:grpSpPr>
        <p:sp>
          <p:nvSpPr>
            <p:cNvPr id="10613" name="Google Shape;10613;p85"/>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5"/>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5"/>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5"/>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85"/>
          <p:cNvGrpSpPr/>
          <p:nvPr/>
        </p:nvGrpSpPr>
        <p:grpSpPr>
          <a:xfrm>
            <a:off x="6221229" y="1324423"/>
            <a:ext cx="361636" cy="362183"/>
            <a:chOff x="6259175" y="1559008"/>
            <a:chExt cx="271743" cy="272093"/>
          </a:xfrm>
        </p:grpSpPr>
        <p:sp>
          <p:nvSpPr>
            <p:cNvPr id="10618" name="Google Shape;10618;p85"/>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5"/>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5"/>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5"/>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5"/>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5"/>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5"/>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5"/>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5"/>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5"/>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5"/>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5"/>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5"/>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5"/>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5"/>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5"/>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5"/>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85"/>
          <p:cNvGrpSpPr/>
          <p:nvPr/>
        </p:nvGrpSpPr>
        <p:grpSpPr>
          <a:xfrm>
            <a:off x="6671087" y="1835054"/>
            <a:ext cx="332757" cy="281833"/>
            <a:chOff x="6671087" y="2009304"/>
            <a:chExt cx="332757" cy="281833"/>
          </a:xfrm>
        </p:grpSpPr>
        <p:sp>
          <p:nvSpPr>
            <p:cNvPr id="10636" name="Google Shape;10636;p85"/>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5"/>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8" name="Google Shape;10638;p85"/>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9" name="Google Shape;10639;p85"/>
          <p:cNvGrpSpPr/>
          <p:nvPr/>
        </p:nvGrpSpPr>
        <p:grpSpPr>
          <a:xfrm>
            <a:off x="2201806" y="1802335"/>
            <a:ext cx="349784" cy="349434"/>
            <a:chOff x="2201806" y="1976585"/>
            <a:chExt cx="349784" cy="349434"/>
          </a:xfrm>
        </p:grpSpPr>
        <p:sp>
          <p:nvSpPr>
            <p:cNvPr id="10640" name="Google Shape;10640;p85"/>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5"/>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5"/>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5"/>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85"/>
          <p:cNvGrpSpPr/>
          <p:nvPr/>
        </p:nvGrpSpPr>
        <p:grpSpPr>
          <a:xfrm>
            <a:off x="3094217" y="1802335"/>
            <a:ext cx="350198" cy="350548"/>
            <a:chOff x="3094217" y="1976585"/>
            <a:chExt cx="350198" cy="350548"/>
          </a:xfrm>
        </p:grpSpPr>
        <p:sp>
          <p:nvSpPr>
            <p:cNvPr id="10645" name="Google Shape;10645;p85"/>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5"/>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5"/>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5"/>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5"/>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5"/>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5"/>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5"/>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5"/>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5"/>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5"/>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5"/>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5"/>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8" name="Google Shape;10658;p85"/>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9" name="Google Shape;10659;p85"/>
          <p:cNvGrpSpPr/>
          <p:nvPr/>
        </p:nvGrpSpPr>
        <p:grpSpPr>
          <a:xfrm>
            <a:off x="3979435" y="1802335"/>
            <a:ext cx="345265" cy="349848"/>
            <a:chOff x="3979435" y="1976585"/>
            <a:chExt cx="345265" cy="349848"/>
          </a:xfrm>
        </p:grpSpPr>
        <p:sp>
          <p:nvSpPr>
            <p:cNvPr id="10660" name="Google Shape;10660;p85"/>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5"/>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5"/>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5"/>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5"/>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5"/>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5"/>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5"/>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5"/>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5"/>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5"/>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5"/>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5"/>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5"/>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5"/>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5"/>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5"/>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85"/>
          <p:cNvGrpSpPr/>
          <p:nvPr/>
        </p:nvGrpSpPr>
        <p:grpSpPr>
          <a:xfrm>
            <a:off x="3576626" y="1801571"/>
            <a:ext cx="284251" cy="351694"/>
            <a:chOff x="3576626" y="1975821"/>
            <a:chExt cx="284251" cy="351694"/>
          </a:xfrm>
        </p:grpSpPr>
        <p:sp>
          <p:nvSpPr>
            <p:cNvPr id="10678" name="Google Shape;10678;p85"/>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5"/>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5"/>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85"/>
          <p:cNvGrpSpPr/>
          <p:nvPr/>
        </p:nvGrpSpPr>
        <p:grpSpPr>
          <a:xfrm>
            <a:off x="2722090" y="2715912"/>
            <a:ext cx="238770" cy="371841"/>
            <a:chOff x="2722090" y="2890162"/>
            <a:chExt cx="238770" cy="371841"/>
          </a:xfrm>
        </p:grpSpPr>
        <p:sp>
          <p:nvSpPr>
            <p:cNvPr id="10682" name="Google Shape;10682;p85"/>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5"/>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5"/>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5" name="Google Shape;10685;p85"/>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6" name="Google Shape;10686;p85"/>
          <p:cNvGrpSpPr/>
          <p:nvPr/>
        </p:nvGrpSpPr>
        <p:grpSpPr>
          <a:xfrm>
            <a:off x="6216367" y="1795906"/>
            <a:ext cx="361147" cy="361147"/>
            <a:chOff x="6216367" y="1970156"/>
            <a:chExt cx="361147" cy="361147"/>
          </a:xfrm>
        </p:grpSpPr>
        <p:sp>
          <p:nvSpPr>
            <p:cNvPr id="10687" name="Google Shape;10687;p85"/>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5"/>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5"/>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5"/>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85"/>
          <p:cNvGrpSpPr/>
          <p:nvPr/>
        </p:nvGrpSpPr>
        <p:grpSpPr>
          <a:xfrm>
            <a:off x="1289311" y="2751972"/>
            <a:ext cx="408156" cy="299783"/>
            <a:chOff x="1289311" y="2926222"/>
            <a:chExt cx="408156" cy="299783"/>
          </a:xfrm>
        </p:grpSpPr>
        <p:sp>
          <p:nvSpPr>
            <p:cNvPr id="10692" name="Google Shape;10692;p85"/>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5"/>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85"/>
          <p:cNvGrpSpPr/>
          <p:nvPr/>
        </p:nvGrpSpPr>
        <p:grpSpPr>
          <a:xfrm>
            <a:off x="7978465" y="1795142"/>
            <a:ext cx="361147" cy="360797"/>
            <a:chOff x="7978465" y="1969392"/>
            <a:chExt cx="361147" cy="360797"/>
          </a:xfrm>
        </p:grpSpPr>
        <p:sp>
          <p:nvSpPr>
            <p:cNvPr id="10695" name="Google Shape;10695;p85"/>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5"/>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5"/>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5"/>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5"/>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5"/>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5"/>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5"/>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5"/>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4" name="Google Shape;10704;p85"/>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5" name="Google Shape;10705;p85"/>
          <p:cNvGrpSpPr/>
          <p:nvPr/>
        </p:nvGrpSpPr>
        <p:grpSpPr>
          <a:xfrm>
            <a:off x="854261" y="2734563"/>
            <a:ext cx="377474" cy="335748"/>
            <a:chOff x="854261" y="2908813"/>
            <a:chExt cx="377474" cy="335748"/>
          </a:xfrm>
        </p:grpSpPr>
        <p:sp>
          <p:nvSpPr>
            <p:cNvPr id="10706" name="Google Shape;10706;p85"/>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5"/>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5"/>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5"/>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5"/>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85"/>
          <p:cNvGrpSpPr/>
          <p:nvPr/>
        </p:nvGrpSpPr>
        <p:grpSpPr>
          <a:xfrm>
            <a:off x="1749728" y="2720527"/>
            <a:ext cx="386927" cy="363438"/>
            <a:chOff x="1749728" y="2894777"/>
            <a:chExt cx="386927" cy="363438"/>
          </a:xfrm>
        </p:grpSpPr>
        <p:sp>
          <p:nvSpPr>
            <p:cNvPr id="10712" name="Google Shape;10712;p85"/>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5"/>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5"/>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5"/>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5"/>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5"/>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5"/>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85"/>
          <p:cNvGrpSpPr/>
          <p:nvPr/>
        </p:nvGrpSpPr>
        <p:grpSpPr>
          <a:xfrm>
            <a:off x="7098912" y="1795142"/>
            <a:ext cx="359651" cy="361560"/>
            <a:chOff x="7098912" y="1969392"/>
            <a:chExt cx="359651" cy="361560"/>
          </a:xfrm>
        </p:grpSpPr>
        <p:sp>
          <p:nvSpPr>
            <p:cNvPr id="10720" name="Google Shape;10720;p85"/>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5"/>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5"/>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5"/>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5"/>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5"/>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5"/>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5"/>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5"/>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5"/>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5"/>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5"/>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5"/>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3" name="Google Shape;10733;p85"/>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4" name="Google Shape;10734;p85"/>
          <p:cNvGrpSpPr/>
          <p:nvPr/>
        </p:nvGrpSpPr>
        <p:grpSpPr>
          <a:xfrm>
            <a:off x="5352728" y="1815989"/>
            <a:ext cx="327091" cy="322508"/>
            <a:chOff x="5352728" y="1990239"/>
            <a:chExt cx="327091" cy="322508"/>
          </a:xfrm>
        </p:grpSpPr>
        <p:sp>
          <p:nvSpPr>
            <p:cNvPr id="10735" name="Google Shape;10735;p85"/>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5"/>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5"/>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85"/>
          <p:cNvGrpSpPr/>
          <p:nvPr/>
        </p:nvGrpSpPr>
        <p:grpSpPr>
          <a:xfrm>
            <a:off x="7538896" y="1795906"/>
            <a:ext cx="361147" cy="361529"/>
            <a:chOff x="7538896" y="1970156"/>
            <a:chExt cx="361147" cy="361529"/>
          </a:xfrm>
        </p:grpSpPr>
        <p:sp>
          <p:nvSpPr>
            <p:cNvPr id="10739" name="Google Shape;10739;p85"/>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5"/>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5"/>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5"/>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5"/>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5"/>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85"/>
          <p:cNvGrpSpPr/>
          <p:nvPr/>
        </p:nvGrpSpPr>
        <p:grpSpPr>
          <a:xfrm>
            <a:off x="4896099" y="1796670"/>
            <a:ext cx="358155" cy="358123"/>
            <a:chOff x="4896099" y="1970920"/>
            <a:chExt cx="358155" cy="358123"/>
          </a:xfrm>
        </p:grpSpPr>
        <p:sp>
          <p:nvSpPr>
            <p:cNvPr id="10746" name="Google Shape;10746;p85"/>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5"/>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5"/>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85"/>
          <p:cNvGrpSpPr/>
          <p:nvPr/>
        </p:nvGrpSpPr>
        <p:grpSpPr>
          <a:xfrm>
            <a:off x="4048787" y="2802769"/>
            <a:ext cx="283488" cy="198604"/>
            <a:chOff x="4048787" y="2977019"/>
            <a:chExt cx="283488" cy="198604"/>
          </a:xfrm>
        </p:grpSpPr>
        <p:sp>
          <p:nvSpPr>
            <p:cNvPr id="10750" name="Google Shape;10750;p85"/>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5"/>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5"/>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5"/>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5"/>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5"/>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85"/>
          <p:cNvGrpSpPr/>
          <p:nvPr/>
        </p:nvGrpSpPr>
        <p:grpSpPr>
          <a:xfrm>
            <a:off x="4054103" y="2255941"/>
            <a:ext cx="218687" cy="349052"/>
            <a:chOff x="4054103" y="2430191"/>
            <a:chExt cx="218687" cy="349052"/>
          </a:xfrm>
        </p:grpSpPr>
        <p:sp>
          <p:nvSpPr>
            <p:cNvPr id="10757" name="Google Shape;10757;p85"/>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5"/>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85"/>
          <p:cNvGrpSpPr/>
          <p:nvPr/>
        </p:nvGrpSpPr>
        <p:grpSpPr>
          <a:xfrm>
            <a:off x="2185128" y="2253299"/>
            <a:ext cx="382758" cy="356595"/>
            <a:chOff x="2185128" y="2427549"/>
            <a:chExt cx="382758" cy="356595"/>
          </a:xfrm>
        </p:grpSpPr>
        <p:sp>
          <p:nvSpPr>
            <p:cNvPr id="10760" name="Google Shape;10760;p85"/>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5"/>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5"/>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5"/>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85"/>
          <p:cNvGrpSpPr/>
          <p:nvPr/>
        </p:nvGrpSpPr>
        <p:grpSpPr>
          <a:xfrm>
            <a:off x="3539102" y="2253299"/>
            <a:ext cx="355099" cy="355481"/>
            <a:chOff x="3539102" y="2427549"/>
            <a:chExt cx="355099" cy="355481"/>
          </a:xfrm>
        </p:grpSpPr>
        <p:sp>
          <p:nvSpPr>
            <p:cNvPr id="10765" name="Google Shape;10765;p85"/>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5"/>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7" name="Google Shape;10767;p85"/>
          <p:cNvGrpSpPr/>
          <p:nvPr/>
        </p:nvGrpSpPr>
        <p:grpSpPr>
          <a:xfrm>
            <a:off x="2656907" y="2265043"/>
            <a:ext cx="332757" cy="332343"/>
            <a:chOff x="2656907" y="2439293"/>
            <a:chExt cx="332757" cy="332343"/>
          </a:xfrm>
        </p:grpSpPr>
        <p:sp>
          <p:nvSpPr>
            <p:cNvPr id="10768" name="Google Shape;10768;p85"/>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5"/>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5"/>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5"/>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5"/>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5"/>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5"/>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5" name="Google Shape;10775;p85"/>
          <p:cNvGrpSpPr/>
          <p:nvPr/>
        </p:nvGrpSpPr>
        <p:grpSpPr>
          <a:xfrm>
            <a:off x="1731523" y="2248366"/>
            <a:ext cx="399435" cy="365698"/>
            <a:chOff x="1731523" y="2422616"/>
            <a:chExt cx="399435" cy="365698"/>
          </a:xfrm>
        </p:grpSpPr>
        <p:sp>
          <p:nvSpPr>
            <p:cNvPr id="10776" name="Google Shape;10776;p85"/>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5"/>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5"/>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85"/>
          <p:cNvGrpSpPr/>
          <p:nvPr/>
        </p:nvGrpSpPr>
        <p:grpSpPr>
          <a:xfrm>
            <a:off x="3097241" y="2259314"/>
            <a:ext cx="344883" cy="343387"/>
            <a:chOff x="3097241" y="2433564"/>
            <a:chExt cx="344883" cy="343387"/>
          </a:xfrm>
        </p:grpSpPr>
        <p:sp>
          <p:nvSpPr>
            <p:cNvPr id="10780" name="Google Shape;10780;p85"/>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5"/>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5"/>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5"/>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5"/>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5"/>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5"/>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5"/>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5"/>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85"/>
          <p:cNvGrpSpPr/>
          <p:nvPr/>
        </p:nvGrpSpPr>
        <p:grpSpPr>
          <a:xfrm>
            <a:off x="1278299" y="2265043"/>
            <a:ext cx="410829" cy="332343"/>
            <a:chOff x="1278299" y="2439293"/>
            <a:chExt cx="410829" cy="332343"/>
          </a:xfrm>
        </p:grpSpPr>
        <p:sp>
          <p:nvSpPr>
            <p:cNvPr id="10790" name="Google Shape;10790;p85"/>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5"/>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5"/>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5"/>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5"/>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5"/>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5"/>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5"/>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85"/>
          <p:cNvGrpSpPr/>
          <p:nvPr/>
        </p:nvGrpSpPr>
        <p:grpSpPr>
          <a:xfrm>
            <a:off x="2661459" y="1840751"/>
            <a:ext cx="322508" cy="273494"/>
            <a:chOff x="2661459" y="2015001"/>
            <a:chExt cx="322508" cy="273494"/>
          </a:xfrm>
        </p:grpSpPr>
        <p:sp>
          <p:nvSpPr>
            <p:cNvPr id="10799" name="Google Shape;10799;p85"/>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5"/>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85"/>
          <p:cNvGrpSpPr/>
          <p:nvPr/>
        </p:nvGrpSpPr>
        <p:grpSpPr>
          <a:xfrm>
            <a:off x="870939" y="2265043"/>
            <a:ext cx="331993" cy="331993"/>
            <a:chOff x="870939" y="2439293"/>
            <a:chExt cx="331993" cy="331993"/>
          </a:xfrm>
        </p:grpSpPr>
        <p:sp>
          <p:nvSpPr>
            <p:cNvPr id="10802" name="Google Shape;10802;p85"/>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5"/>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5"/>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5"/>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5"/>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5"/>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5"/>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5"/>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5"/>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5"/>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5"/>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5"/>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5"/>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5"/>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5"/>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5"/>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85"/>
          <p:cNvGrpSpPr/>
          <p:nvPr/>
        </p:nvGrpSpPr>
        <p:grpSpPr>
          <a:xfrm>
            <a:off x="6644957" y="2282103"/>
            <a:ext cx="371395" cy="278904"/>
            <a:chOff x="6644957" y="2456353"/>
            <a:chExt cx="371395" cy="278904"/>
          </a:xfrm>
        </p:grpSpPr>
        <p:sp>
          <p:nvSpPr>
            <p:cNvPr id="10819" name="Google Shape;10819;p85"/>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5"/>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5"/>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5"/>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5"/>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85"/>
          <p:cNvGrpSpPr/>
          <p:nvPr/>
        </p:nvGrpSpPr>
        <p:grpSpPr>
          <a:xfrm>
            <a:off x="5388757" y="2240409"/>
            <a:ext cx="260349" cy="362292"/>
            <a:chOff x="5388757" y="2414659"/>
            <a:chExt cx="260349" cy="362292"/>
          </a:xfrm>
        </p:grpSpPr>
        <p:sp>
          <p:nvSpPr>
            <p:cNvPr id="10825" name="Google Shape;10825;p85"/>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5"/>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5"/>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5"/>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5"/>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5"/>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5"/>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5"/>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5"/>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5"/>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5"/>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5"/>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5"/>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5"/>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5"/>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5"/>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5"/>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5"/>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5"/>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5"/>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5" name="Google Shape;10845;p85"/>
          <p:cNvGrpSpPr/>
          <p:nvPr/>
        </p:nvGrpSpPr>
        <p:grpSpPr>
          <a:xfrm>
            <a:off x="3567142" y="2731507"/>
            <a:ext cx="348288" cy="340331"/>
            <a:chOff x="3567142" y="2905757"/>
            <a:chExt cx="348288" cy="340331"/>
          </a:xfrm>
        </p:grpSpPr>
        <p:sp>
          <p:nvSpPr>
            <p:cNvPr id="10846" name="Google Shape;10846;p85"/>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5"/>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5"/>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5"/>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5"/>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85"/>
          <p:cNvGrpSpPr/>
          <p:nvPr/>
        </p:nvGrpSpPr>
        <p:grpSpPr>
          <a:xfrm>
            <a:off x="870939" y="1801571"/>
            <a:ext cx="332375" cy="350071"/>
            <a:chOff x="870939" y="1975821"/>
            <a:chExt cx="332375" cy="350071"/>
          </a:xfrm>
        </p:grpSpPr>
        <p:sp>
          <p:nvSpPr>
            <p:cNvPr id="10852" name="Google Shape;10852;p85"/>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5"/>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5"/>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5"/>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85"/>
          <p:cNvGrpSpPr/>
          <p:nvPr/>
        </p:nvGrpSpPr>
        <p:grpSpPr>
          <a:xfrm>
            <a:off x="7967103" y="2240791"/>
            <a:ext cx="355863" cy="361911"/>
            <a:chOff x="7967103" y="2415041"/>
            <a:chExt cx="355863" cy="361911"/>
          </a:xfrm>
        </p:grpSpPr>
        <p:sp>
          <p:nvSpPr>
            <p:cNvPr id="10857" name="Google Shape;10857;p85"/>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5"/>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5"/>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5"/>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5"/>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5"/>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5"/>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5"/>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5"/>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5"/>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5"/>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85"/>
          <p:cNvGrpSpPr/>
          <p:nvPr/>
        </p:nvGrpSpPr>
        <p:grpSpPr>
          <a:xfrm>
            <a:off x="7529411" y="2240409"/>
            <a:ext cx="355863" cy="362292"/>
            <a:chOff x="7529411" y="2414659"/>
            <a:chExt cx="355863" cy="362292"/>
          </a:xfrm>
        </p:grpSpPr>
        <p:sp>
          <p:nvSpPr>
            <p:cNvPr id="10869" name="Google Shape;10869;p85"/>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5"/>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5"/>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5"/>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5"/>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5"/>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5"/>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5"/>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5"/>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5"/>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5"/>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5"/>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85"/>
          <p:cNvGrpSpPr/>
          <p:nvPr/>
        </p:nvGrpSpPr>
        <p:grpSpPr>
          <a:xfrm>
            <a:off x="5733194" y="2257468"/>
            <a:ext cx="446826" cy="327059"/>
            <a:chOff x="5733194" y="2431718"/>
            <a:chExt cx="446826" cy="327059"/>
          </a:xfrm>
        </p:grpSpPr>
        <p:sp>
          <p:nvSpPr>
            <p:cNvPr id="10882" name="Google Shape;10882;p85"/>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5"/>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5"/>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85"/>
          <p:cNvGrpSpPr/>
          <p:nvPr/>
        </p:nvGrpSpPr>
        <p:grpSpPr>
          <a:xfrm>
            <a:off x="4876780" y="2243814"/>
            <a:ext cx="407774" cy="356627"/>
            <a:chOff x="4876780" y="2418064"/>
            <a:chExt cx="407774" cy="356627"/>
          </a:xfrm>
        </p:grpSpPr>
        <p:sp>
          <p:nvSpPr>
            <p:cNvPr id="10886" name="Google Shape;10886;p85"/>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5"/>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5"/>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5"/>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5"/>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5"/>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5"/>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5"/>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85"/>
          <p:cNvGrpSpPr/>
          <p:nvPr/>
        </p:nvGrpSpPr>
        <p:grpSpPr>
          <a:xfrm>
            <a:off x="7070872" y="2236621"/>
            <a:ext cx="398321" cy="371013"/>
            <a:chOff x="7070872" y="2410871"/>
            <a:chExt cx="398321" cy="371013"/>
          </a:xfrm>
        </p:grpSpPr>
        <p:sp>
          <p:nvSpPr>
            <p:cNvPr id="10895" name="Google Shape;10895;p85"/>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5"/>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5"/>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5"/>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9" name="Google Shape;10899;p85"/>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0" name="Google Shape;10900;p85"/>
          <p:cNvGrpSpPr/>
          <p:nvPr/>
        </p:nvGrpSpPr>
        <p:grpSpPr>
          <a:xfrm>
            <a:off x="5318259" y="2807861"/>
            <a:ext cx="371013" cy="220787"/>
            <a:chOff x="5318259" y="2982111"/>
            <a:chExt cx="371013" cy="220787"/>
          </a:xfrm>
        </p:grpSpPr>
        <p:sp>
          <p:nvSpPr>
            <p:cNvPr id="10901" name="Google Shape;10901;p85"/>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5"/>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5"/>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5"/>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5"/>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5"/>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5"/>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5"/>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85"/>
          <p:cNvGrpSpPr/>
          <p:nvPr/>
        </p:nvGrpSpPr>
        <p:grpSpPr>
          <a:xfrm>
            <a:off x="7073928" y="2731507"/>
            <a:ext cx="371395" cy="371809"/>
            <a:chOff x="7073928" y="2905757"/>
            <a:chExt cx="371395" cy="371809"/>
          </a:xfrm>
        </p:grpSpPr>
        <p:sp>
          <p:nvSpPr>
            <p:cNvPr id="10910" name="Google Shape;10910;p85"/>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5"/>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5"/>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85"/>
          <p:cNvGrpSpPr/>
          <p:nvPr/>
        </p:nvGrpSpPr>
        <p:grpSpPr>
          <a:xfrm>
            <a:off x="6188327" y="2781158"/>
            <a:ext cx="371395" cy="272857"/>
            <a:chOff x="6188327" y="2955408"/>
            <a:chExt cx="371395" cy="272857"/>
          </a:xfrm>
        </p:grpSpPr>
        <p:sp>
          <p:nvSpPr>
            <p:cNvPr id="10914" name="Google Shape;10914;p85"/>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5"/>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85"/>
          <p:cNvGrpSpPr/>
          <p:nvPr/>
        </p:nvGrpSpPr>
        <p:grpSpPr>
          <a:xfrm>
            <a:off x="7521454" y="2731889"/>
            <a:ext cx="359651" cy="371013"/>
            <a:chOff x="7521454" y="2906139"/>
            <a:chExt cx="359651" cy="371013"/>
          </a:xfrm>
        </p:grpSpPr>
        <p:sp>
          <p:nvSpPr>
            <p:cNvPr id="10917" name="Google Shape;10917;p85"/>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5"/>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5"/>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5"/>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5"/>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85"/>
          <p:cNvGrpSpPr/>
          <p:nvPr/>
        </p:nvGrpSpPr>
        <p:grpSpPr>
          <a:xfrm>
            <a:off x="5782845" y="2732271"/>
            <a:ext cx="301661" cy="371013"/>
            <a:chOff x="5782845" y="2906521"/>
            <a:chExt cx="301661" cy="371013"/>
          </a:xfrm>
        </p:grpSpPr>
        <p:sp>
          <p:nvSpPr>
            <p:cNvPr id="10923" name="Google Shape;10923;p85"/>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5"/>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5"/>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6" name="Google Shape;10926;p85"/>
          <p:cNvGrpSpPr/>
          <p:nvPr/>
        </p:nvGrpSpPr>
        <p:grpSpPr>
          <a:xfrm>
            <a:off x="6630539" y="2743252"/>
            <a:ext cx="371777" cy="349434"/>
            <a:chOff x="6630539" y="2917502"/>
            <a:chExt cx="371777" cy="349434"/>
          </a:xfrm>
        </p:grpSpPr>
        <p:sp>
          <p:nvSpPr>
            <p:cNvPr id="10927" name="Google Shape;10927;p85"/>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5"/>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5"/>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5"/>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5"/>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5"/>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5"/>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85"/>
          <p:cNvGrpSpPr/>
          <p:nvPr/>
        </p:nvGrpSpPr>
        <p:grpSpPr>
          <a:xfrm>
            <a:off x="2171474" y="3194979"/>
            <a:ext cx="408156" cy="343737"/>
            <a:chOff x="2171474" y="3369229"/>
            <a:chExt cx="408156" cy="343737"/>
          </a:xfrm>
        </p:grpSpPr>
        <p:sp>
          <p:nvSpPr>
            <p:cNvPr id="10935" name="Google Shape;10935;p85"/>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5"/>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5"/>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5"/>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85"/>
          <p:cNvGrpSpPr/>
          <p:nvPr/>
        </p:nvGrpSpPr>
        <p:grpSpPr>
          <a:xfrm>
            <a:off x="4891198" y="2750858"/>
            <a:ext cx="334634" cy="334634"/>
            <a:chOff x="4891198" y="2925108"/>
            <a:chExt cx="334634" cy="334634"/>
          </a:xfrm>
        </p:grpSpPr>
        <p:sp>
          <p:nvSpPr>
            <p:cNvPr id="10940" name="Google Shape;10940;p8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85"/>
          <p:cNvGrpSpPr/>
          <p:nvPr/>
        </p:nvGrpSpPr>
        <p:grpSpPr>
          <a:xfrm>
            <a:off x="7976174" y="2750858"/>
            <a:ext cx="334666" cy="334634"/>
            <a:chOff x="7976174" y="2925108"/>
            <a:chExt cx="334666" cy="334634"/>
          </a:xfrm>
        </p:grpSpPr>
        <p:sp>
          <p:nvSpPr>
            <p:cNvPr id="10949" name="Google Shape;10949;p85"/>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5"/>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5"/>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5"/>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5"/>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5"/>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5"/>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5"/>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5"/>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85"/>
          <p:cNvGrpSpPr/>
          <p:nvPr/>
        </p:nvGrpSpPr>
        <p:grpSpPr>
          <a:xfrm>
            <a:off x="3091957" y="3199881"/>
            <a:ext cx="354717" cy="332757"/>
            <a:chOff x="3091957" y="3374131"/>
            <a:chExt cx="354717" cy="332757"/>
          </a:xfrm>
        </p:grpSpPr>
        <p:sp>
          <p:nvSpPr>
            <p:cNvPr id="10959" name="Google Shape;10959;p85"/>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5"/>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5"/>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5"/>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5"/>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5"/>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85"/>
          <p:cNvGrpSpPr/>
          <p:nvPr/>
        </p:nvGrpSpPr>
        <p:grpSpPr>
          <a:xfrm>
            <a:off x="3988156" y="3205960"/>
            <a:ext cx="353954" cy="318880"/>
            <a:chOff x="3988156" y="3380210"/>
            <a:chExt cx="353954" cy="318880"/>
          </a:xfrm>
        </p:grpSpPr>
        <p:sp>
          <p:nvSpPr>
            <p:cNvPr id="10966" name="Google Shape;10966;p85"/>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5"/>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5"/>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5"/>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5"/>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85"/>
          <p:cNvGrpSpPr/>
          <p:nvPr/>
        </p:nvGrpSpPr>
        <p:grpSpPr>
          <a:xfrm>
            <a:off x="3541011" y="3193070"/>
            <a:ext cx="348257" cy="346188"/>
            <a:chOff x="3541011" y="3367320"/>
            <a:chExt cx="348257" cy="346188"/>
          </a:xfrm>
        </p:grpSpPr>
        <p:sp>
          <p:nvSpPr>
            <p:cNvPr id="10972" name="Google Shape;10972;p8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6" name="Google Shape;10976;p85"/>
          <p:cNvGrpSpPr/>
          <p:nvPr/>
        </p:nvGrpSpPr>
        <p:grpSpPr>
          <a:xfrm>
            <a:off x="1314678" y="3183967"/>
            <a:ext cx="334666" cy="365348"/>
            <a:chOff x="1314678" y="3358217"/>
            <a:chExt cx="334666" cy="365348"/>
          </a:xfrm>
        </p:grpSpPr>
        <p:sp>
          <p:nvSpPr>
            <p:cNvPr id="10977" name="Google Shape;10977;p85"/>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5"/>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5"/>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5"/>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5"/>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85"/>
          <p:cNvGrpSpPr/>
          <p:nvPr/>
        </p:nvGrpSpPr>
        <p:grpSpPr>
          <a:xfrm>
            <a:off x="1748582" y="3198385"/>
            <a:ext cx="359269" cy="335780"/>
            <a:chOff x="1748582" y="3372635"/>
            <a:chExt cx="359269" cy="335780"/>
          </a:xfrm>
        </p:grpSpPr>
        <p:sp>
          <p:nvSpPr>
            <p:cNvPr id="10983" name="Google Shape;10983;p85"/>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4" name="Google Shape;10984;p85"/>
            <p:cNvGrpSpPr/>
            <p:nvPr/>
          </p:nvGrpSpPr>
          <p:grpSpPr>
            <a:xfrm>
              <a:off x="1748582" y="3372635"/>
              <a:ext cx="333520" cy="335780"/>
              <a:chOff x="1748582" y="3372635"/>
              <a:chExt cx="333520" cy="335780"/>
            </a:xfrm>
          </p:grpSpPr>
          <p:sp>
            <p:nvSpPr>
              <p:cNvPr id="10985" name="Google Shape;10985;p85"/>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5"/>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5"/>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88" name="Google Shape;10988;p85"/>
          <p:cNvGrpSpPr/>
          <p:nvPr/>
        </p:nvGrpSpPr>
        <p:grpSpPr>
          <a:xfrm>
            <a:off x="2640993" y="3183585"/>
            <a:ext cx="365348" cy="364966"/>
            <a:chOff x="2640993" y="3357835"/>
            <a:chExt cx="365348" cy="364966"/>
          </a:xfrm>
        </p:grpSpPr>
        <p:sp>
          <p:nvSpPr>
            <p:cNvPr id="10989" name="Google Shape;10989;p85"/>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5"/>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5"/>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5"/>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5"/>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5"/>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5"/>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5"/>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5"/>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5"/>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85"/>
          <p:cNvGrpSpPr/>
          <p:nvPr/>
        </p:nvGrpSpPr>
        <p:grpSpPr>
          <a:xfrm>
            <a:off x="4886264" y="3191924"/>
            <a:ext cx="350548" cy="350198"/>
            <a:chOff x="4886264" y="3366174"/>
            <a:chExt cx="350548" cy="350198"/>
          </a:xfrm>
        </p:grpSpPr>
        <p:sp>
          <p:nvSpPr>
            <p:cNvPr id="11000" name="Google Shape;11000;p85"/>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5"/>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5"/>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5"/>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5"/>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5"/>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5"/>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5"/>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5"/>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5"/>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5"/>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5"/>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5"/>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85"/>
          <p:cNvGrpSpPr/>
          <p:nvPr/>
        </p:nvGrpSpPr>
        <p:grpSpPr>
          <a:xfrm>
            <a:off x="5331913" y="3239697"/>
            <a:ext cx="347143" cy="254684"/>
            <a:chOff x="5331913" y="3413947"/>
            <a:chExt cx="347143" cy="254684"/>
          </a:xfrm>
        </p:grpSpPr>
        <p:sp>
          <p:nvSpPr>
            <p:cNvPr id="11014" name="Google Shape;11014;p85"/>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5"/>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5"/>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5"/>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5"/>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5"/>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85"/>
          <p:cNvGrpSpPr/>
          <p:nvPr/>
        </p:nvGrpSpPr>
        <p:grpSpPr>
          <a:xfrm>
            <a:off x="5776798" y="3235528"/>
            <a:ext cx="346379" cy="264518"/>
            <a:chOff x="5776798" y="3409778"/>
            <a:chExt cx="346379" cy="264518"/>
          </a:xfrm>
        </p:grpSpPr>
        <p:sp>
          <p:nvSpPr>
            <p:cNvPr id="11021" name="Google Shape;11021;p85"/>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5"/>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5"/>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5"/>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5"/>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5"/>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85"/>
          <p:cNvGrpSpPr/>
          <p:nvPr/>
        </p:nvGrpSpPr>
        <p:grpSpPr>
          <a:xfrm>
            <a:off x="7108015" y="3222255"/>
            <a:ext cx="344883" cy="290299"/>
            <a:chOff x="7108015" y="3396505"/>
            <a:chExt cx="344883" cy="290299"/>
          </a:xfrm>
        </p:grpSpPr>
        <p:sp>
          <p:nvSpPr>
            <p:cNvPr id="11028" name="Google Shape;11028;p85"/>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5"/>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5"/>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5"/>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85"/>
          <p:cNvGrpSpPr/>
          <p:nvPr/>
        </p:nvGrpSpPr>
        <p:grpSpPr>
          <a:xfrm>
            <a:off x="7551754" y="3216558"/>
            <a:ext cx="344883" cy="301311"/>
            <a:chOff x="7551754" y="3390808"/>
            <a:chExt cx="344883" cy="301311"/>
          </a:xfrm>
        </p:grpSpPr>
        <p:sp>
          <p:nvSpPr>
            <p:cNvPr id="11033" name="Google Shape;11033;p85"/>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5"/>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5"/>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5"/>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5"/>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5"/>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5"/>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5"/>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5"/>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5"/>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5"/>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85"/>
          <p:cNvGrpSpPr/>
          <p:nvPr/>
        </p:nvGrpSpPr>
        <p:grpSpPr>
          <a:xfrm>
            <a:off x="6707084" y="3213153"/>
            <a:ext cx="261145" cy="308504"/>
            <a:chOff x="6707084" y="3387403"/>
            <a:chExt cx="261145" cy="308504"/>
          </a:xfrm>
        </p:grpSpPr>
        <p:sp>
          <p:nvSpPr>
            <p:cNvPr id="11045" name="Google Shape;11045;p85"/>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5"/>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5"/>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5"/>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85"/>
          <p:cNvGrpSpPr/>
          <p:nvPr/>
        </p:nvGrpSpPr>
        <p:grpSpPr>
          <a:xfrm>
            <a:off x="848978" y="4123387"/>
            <a:ext cx="377824" cy="324418"/>
            <a:chOff x="848978" y="4297637"/>
            <a:chExt cx="377824" cy="324418"/>
          </a:xfrm>
        </p:grpSpPr>
        <p:sp>
          <p:nvSpPr>
            <p:cNvPr id="11050" name="Google Shape;11050;p85"/>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5"/>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2" name="Google Shape;11052;p85"/>
          <p:cNvGrpSpPr/>
          <p:nvPr/>
        </p:nvGrpSpPr>
        <p:grpSpPr>
          <a:xfrm>
            <a:off x="1754279" y="4112343"/>
            <a:ext cx="351439" cy="345965"/>
            <a:chOff x="1754279" y="4286593"/>
            <a:chExt cx="351439" cy="345965"/>
          </a:xfrm>
        </p:grpSpPr>
        <p:sp>
          <p:nvSpPr>
            <p:cNvPr id="11053" name="Google Shape;11053;p85"/>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5"/>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5"/>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5"/>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5"/>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85"/>
          <p:cNvGrpSpPr/>
          <p:nvPr/>
        </p:nvGrpSpPr>
        <p:grpSpPr>
          <a:xfrm>
            <a:off x="3996113" y="4116926"/>
            <a:ext cx="336512" cy="335048"/>
            <a:chOff x="3996113" y="4291176"/>
            <a:chExt cx="336512" cy="335048"/>
          </a:xfrm>
        </p:grpSpPr>
        <p:sp>
          <p:nvSpPr>
            <p:cNvPr id="11059" name="Google Shape;11059;p85"/>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5"/>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5"/>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2" name="Google Shape;11062;p85"/>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3" name="Google Shape;11063;p85"/>
          <p:cNvGrpSpPr/>
          <p:nvPr/>
        </p:nvGrpSpPr>
        <p:grpSpPr>
          <a:xfrm>
            <a:off x="2179081" y="4111261"/>
            <a:ext cx="397525" cy="348670"/>
            <a:chOff x="2179081" y="4285511"/>
            <a:chExt cx="397525" cy="348670"/>
          </a:xfrm>
        </p:grpSpPr>
        <p:sp>
          <p:nvSpPr>
            <p:cNvPr id="11064" name="Google Shape;11064;p85"/>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5"/>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85"/>
          <p:cNvGrpSpPr/>
          <p:nvPr/>
        </p:nvGrpSpPr>
        <p:grpSpPr>
          <a:xfrm>
            <a:off x="3584201" y="4120746"/>
            <a:ext cx="267574" cy="329415"/>
            <a:chOff x="3584201" y="4294996"/>
            <a:chExt cx="267574" cy="329415"/>
          </a:xfrm>
        </p:grpSpPr>
        <p:sp>
          <p:nvSpPr>
            <p:cNvPr id="11067" name="Google Shape;11067;p85"/>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5"/>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5"/>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5"/>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85"/>
          <p:cNvGrpSpPr/>
          <p:nvPr/>
        </p:nvGrpSpPr>
        <p:grpSpPr>
          <a:xfrm>
            <a:off x="3082855" y="4121478"/>
            <a:ext cx="375946" cy="327823"/>
            <a:chOff x="3082855" y="4295728"/>
            <a:chExt cx="375946" cy="327823"/>
          </a:xfrm>
        </p:grpSpPr>
        <p:sp>
          <p:nvSpPr>
            <p:cNvPr id="11072" name="Google Shape;11072;p85"/>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5"/>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5"/>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5"/>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5"/>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5"/>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5"/>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5"/>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5"/>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5"/>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5"/>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85"/>
          <p:cNvGrpSpPr/>
          <p:nvPr/>
        </p:nvGrpSpPr>
        <p:grpSpPr>
          <a:xfrm>
            <a:off x="2749016" y="4116926"/>
            <a:ext cx="150831" cy="336926"/>
            <a:chOff x="2749016" y="4291176"/>
            <a:chExt cx="150831" cy="336926"/>
          </a:xfrm>
        </p:grpSpPr>
        <p:sp>
          <p:nvSpPr>
            <p:cNvPr id="11084" name="Google Shape;11084;p85"/>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5"/>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5"/>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5"/>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85"/>
          <p:cNvGrpSpPr/>
          <p:nvPr/>
        </p:nvGrpSpPr>
        <p:grpSpPr>
          <a:xfrm>
            <a:off x="7127716" y="4105182"/>
            <a:ext cx="248254" cy="361942"/>
            <a:chOff x="7127716" y="4279432"/>
            <a:chExt cx="248254" cy="361942"/>
          </a:xfrm>
        </p:grpSpPr>
        <p:sp>
          <p:nvSpPr>
            <p:cNvPr id="11089" name="Google Shape;11089;p85"/>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5"/>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5"/>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5"/>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5"/>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5"/>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5"/>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5"/>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5"/>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85"/>
          <p:cNvGrpSpPr/>
          <p:nvPr/>
        </p:nvGrpSpPr>
        <p:grpSpPr>
          <a:xfrm>
            <a:off x="7565408" y="4105182"/>
            <a:ext cx="248255" cy="361942"/>
            <a:chOff x="7565408" y="4279432"/>
            <a:chExt cx="248255" cy="361942"/>
          </a:xfrm>
        </p:grpSpPr>
        <p:sp>
          <p:nvSpPr>
            <p:cNvPr id="11099" name="Google Shape;11099;p85"/>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5"/>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5"/>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5"/>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5"/>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5"/>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5"/>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5"/>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85"/>
          <p:cNvGrpSpPr/>
          <p:nvPr/>
        </p:nvGrpSpPr>
        <p:grpSpPr>
          <a:xfrm>
            <a:off x="6264109" y="4105182"/>
            <a:ext cx="225498" cy="361560"/>
            <a:chOff x="6264109" y="4279432"/>
            <a:chExt cx="225498" cy="361560"/>
          </a:xfrm>
        </p:grpSpPr>
        <p:sp>
          <p:nvSpPr>
            <p:cNvPr id="11108" name="Google Shape;11108;p85"/>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5"/>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85"/>
          <p:cNvGrpSpPr/>
          <p:nvPr/>
        </p:nvGrpSpPr>
        <p:grpSpPr>
          <a:xfrm>
            <a:off x="7929578" y="4110115"/>
            <a:ext cx="395266" cy="351312"/>
            <a:chOff x="7929578" y="4284365"/>
            <a:chExt cx="395266" cy="351312"/>
          </a:xfrm>
        </p:grpSpPr>
        <p:sp>
          <p:nvSpPr>
            <p:cNvPr id="11111" name="Google Shape;11111;p85"/>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5"/>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5"/>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5"/>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85"/>
          <p:cNvGrpSpPr/>
          <p:nvPr/>
        </p:nvGrpSpPr>
        <p:grpSpPr>
          <a:xfrm>
            <a:off x="6595502" y="4149527"/>
            <a:ext cx="426315" cy="332826"/>
            <a:chOff x="6639652" y="4323777"/>
            <a:chExt cx="426315" cy="332826"/>
          </a:xfrm>
        </p:grpSpPr>
        <p:sp>
          <p:nvSpPr>
            <p:cNvPr id="11116" name="Google Shape;11116;p85"/>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5"/>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5"/>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5"/>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5"/>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5"/>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5"/>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5"/>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5"/>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5"/>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85"/>
          <p:cNvGrpSpPr/>
          <p:nvPr/>
        </p:nvGrpSpPr>
        <p:grpSpPr>
          <a:xfrm>
            <a:off x="5357662" y="4123387"/>
            <a:ext cx="287275" cy="326296"/>
            <a:chOff x="5357662" y="4297637"/>
            <a:chExt cx="287275" cy="326296"/>
          </a:xfrm>
        </p:grpSpPr>
        <p:sp>
          <p:nvSpPr>
            <p:cNvPr id="11127" name="Google Shape;11127;p85"/>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5"/>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5"/>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5"/>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5"/>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85"/>
          <p:cNvGrpSpPr/>
          <p:nvPr/>
        </p:nvGrpSpPr>
        <p:grpSpPr>
          <a:xfrm>
            <a:off x="5774124" y="4120300"/>
            <a:ext cx="331611" cy="331674"/>
            <a:chOff x="5774124" y="4294550"/>
            <a:chExt cx="331611" cy="331674"/>
          </a:xfrm>
        </p:grpSpPr>
        <p:sp>
          <p:nvSpPr>
            <p:cNvPr id="11133" name="Google Shape;11133;p85"/>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5"/>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85"/>
          <p:cNvGrpSpPr/>
          <p:nvPr/>
        </p:nvGrpSpPr>
        <p:grpSpPr>
          <a:xfrm>
            <a:off x="4890434" y="4113139"/>
            <a:ext cx="345997" cy="346029"/>
            <a:chOff x="4890434" y="4287389"/>
            <a:chExt cx="345997" cy="346029"/>
          </a:xfrm>
        </p:grpSpPr>
        <p:sp>
          <p:nvSpPr>
            <p:cNvPr id="11136" name="Google Shape;11136;p85"/>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5"/>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5"/>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5"/>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5"/>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5"/>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5"/>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85"/>
          <p:cNvGrpSpPr/>
          <p:nvPr/>
        </p:nvGrpSpPr>
        <p:grpSpPr>
          <a:xfrm>
            <a:off x="2165809" y="3636809"/>
            <a:ext cx="422542" cy="342973"/>
            <a:chOff x="2165809" y="3811059"/>
            <a:chExt cx="422542" cy="342973"/>
          </a:xfrm>
        </p:grpSpPr>
        <p:sp>
          <p:nvSpPr>
            <p:cNvPr id="11144" name="Google Shape;11144;p85"/>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5"/>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5"/>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5"/>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5"/>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5"/>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5"/>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5"/>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5"/>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5"/>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5"/>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5"/>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5"/>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5"/>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5"/>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5"/>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5"/>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5"/>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2" name="Google Shape;11162;p85"/>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3" name="Google Shape;11163;p85"/>
          <p:cNvGrpSpPr/>
          <p:nvPr/>
        </p:nvGrpSpPr>
        <p:grpSpPr>
          <a:xfrm>
            <a:off x="903530" y="3631875"/>
            <a:ext cx="264550" cy="353222"/>
            <a:chOff x="903530" y="3806125"/>
            <a:chExt cx="264550" cy="353222"/>
          </a:xfrm>
        </p:grpSpPr>
        <p:sp>
          <p:nvSpPr>
            <p:cNvPr id="11164" name="Google Shape;11164;p85"/>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5"/>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5"/>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5"/>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85"/>
          <p:cNvGrpSpPr/>
          <p:nvPr/>
        </p:nvGrpSpPr>
        <p:grpSpPr>
          <a:xfrm>
            <a:off x="850092" y="3178684"/>
            <a:ext cx="369517" cy="375660"/>
            <a:chOff x="850092" y="3352934"/>
            <a:chExt cx="369517" cy="375660"/>
          </a:xfrm>
        </p:grpSpPr>
        <p:sp>
          <p:nvSpPr>
            <p:cNvPr id="11169" name="Google Shape;11169;p85"/>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5"/>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5"/>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5"/>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5"/>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85"/>
          <p:cNvGrpSpPr/>
          <p:nvPr/>
        </p:nvGrpSpPr>
        <p:grpSpPr>
          <a:xfrm>
            <a:off x="2611458" y="3642124"/>
            <a:ext cx="426329" cy="332375"/>
            <a:chOff x="2611458" y="3816374"/>
            <a:chExt cx="426329" cy="332375"/>
          </a:xfrm>
        </p:grpSpPr>
        <p:sp>
          <p:nvSpPr>
            <p:cNvPr id="11175" name="Google Shape;11175;p85"/>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5"/>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5"/>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5"/>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5"/>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5"/>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5"/>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5"/>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5"/>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5"/>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5" name="Google Shape;11185;p85"/>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6" name="Google Shape;11186;p85"/>
          <p:cNvGrpSpPr/>
          <p:nvPr/>
        </p:nvGrpSpPr>
        <p:grpSpPr>
          <a:xfrm>
            <a:off x="4019984" y="3631143"/>
            <a:ext cx="293704" cy="353954"/>
            <a:chOff x="4019984" y="3805393"/>
            <a:chExt cx="293704" cy="353954"/>
          </a:xfrm>
        </p:grpSpPr>
        <p:sp>
          <p:nvSpPr>
            <p:cNvPr id="11187" name="Google Shape;11187;p85"/>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5"/>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85"/>
          <p:cNvGrpSpPr/>
          <p:nvPr/>
        </p:nvGrpSpPr>
        <p:grpSpPr>
          <a:xfrm>
            <a:off x="8006505" y="3215794"/>
            <a:ext cx="323654" cy="303189"/>
            <a:chOff x="8006505" y="3390044"/>
            <a:chExt cx="323654" cy="303189"/>
          </a:xfrm>
        </p:grpSpPr>
        <p:sp>
          <p:nvSpPr>
            <p:cNvPr id="11190" name="Google Shape;11190;p85"/>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5"/>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5"/>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5"/>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5"/>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5"/>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85"/>
          <p:cNvGrpSpPr/>
          <p:nvPr/>
        </p:nvGrpSpPr>
        <p:grpSpPr>
          <a:xfrm>
            <a:off x="1299146" y="3632257"/>
            <a:ext cx="367990" cy="351312"/>
            <a:chOff x="1299146" y="3806507"/>
            <a:chExt cx="367990" cy="351312"/>
          </a:xfrm>
        </p:grpSpPr>
        <p:sp>
          <p:nvSpPr>
            <p:cNvPr id="11197" name="Google Shape;11197;p85"/>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5"/>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9" name="Google Shape;11199;p85"/>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0" name="Google Shape;11200;p85"/>
          <p:cNvGrpSpPr/>
          <p:nvPr/>
        </p:nvGrpSpPr>
        <p:grpSpPr>
          <a:xfrm>
            <a:off x="3095745" y="3631143"/>
            <a:ext cx="352840" cy="354717"/>
            <a:chOff x="3095745" y="3805393"/>
            <a:chExt cx="352840" cy="354717"/>
          </a:xfrm>
        </p:grpSpPr>
        <p:sp>
          <p:nvSpPr>
            <p:cNvPr id="11201" name="Google Shape;11201;p8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85"/>
          <p:cNvGrpSpPr/>
          <p:nvPr/>
        </p:nvGrpSpPr>
        <p:grpSpPr>
          <a:xfrm>
            <a:off x="7550258" y="3658420"/>
            <a:ext cx="371395" cy="301279"/>
            <a:chOff x="7550258" y="3832670"/>
            <a:chExt cx="371395" cy="301279"/>
          </a:xfrm>
        </p:grpSpPr>
        <p:sp>
          <p:nvSpPr>
            <p:cNvPr id="11208" name="Google Shape;11208;p85"/>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5"/>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5"/>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5"/>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5"/>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5"/>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5"/>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5"/>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5"/>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5"/>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5"/>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5"/>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5"/>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5"/>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5"/>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5"/>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5"/>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5"/>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6" name="Google Shape;11226;p85"/>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7" name="Google Shape;11227;p85"/>
          <p:cNvGrpSpPr/>
          <p:nvPr/>
        </p:nvGrpSpPr>
        <p:grpSpPr>
          <a:xfrm>
            <a:off x="6659725" y="3633785"/>
            <a:ext cx="367608" cy="350548"/>
            <a:chOff x="6659725" y="3808035"/>
            <a:chExt cx="367608" cy="350548"/>
          </a:xfrm>
        </p:grpSpPr>
        <p:sp>
          <p:nvSpPr>
            <p:cNvPr id="11228" name="Google Shape;11228;p85"/>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5"/>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85"/>
          <p:cNvGrpSpPr/>
          <p:nvPr/>
        </p:nvGrpSpPr>
        <p:grpSpPr>
          <a:xfrm>
            <a:off x="6219391" y="3642506"/>
            <a:ext cx="356627" cy="334252"/>
            <a:chOff x="6219391" y="3816756"/>
            <a:chExt cx="356627" cy="334252"/>
          </a:xfrm>
        </p:grpSpPr>
        <p:sp>
          <p:nvSpPr>
            <p:cNvPr id="11231" name="Google Shape;11231;p85"/>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5"/>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5"/>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5"/>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85"/>
          <p:cNvGrpSpPr/>
          <p:nvPr/>
        </p:nvGrpSpPr>
        <p:grpSpPr>
          <a:xfrm>
            <a:off x="5778676" y="3652722"/>
            <a:ext cx="349052" cy="313055"/>
            <a:chOff x="5778676" y="3826972"/>
            <a:chExt cx="349052" cy="313055"/>
          </a:xfrm>
        </p:grpSpPr>
        <p:sp>
          <p:nvSpPr>
            <p:cNvPr id="11236" name="Google Shape;11236;p85"/>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5"/>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5"/>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5"/>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5"/>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85"/>
          <p:cNvGrpSpPr/>
          <p:nvPr/>
        </p:nvGrpSpPr>
        <p:grpSpPr>
          <a:xfrm>
            <a:off x="5355784" y="3660297"/>
            <a:ext cx="299019" cy="297905"/>
            <a:chOff x="5355784" y="3834547"/>
            <a:chExt cx="299019" cy="297905"/>
          </a:xfrm>
        </p:grpSpPr>
        <p:sp>
          <p:nvSpPr>
            <p:cNvPr id="11242" name="Google Shape;11242;p85"/>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5"/>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5"/>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5"/>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85"/>
          <p:cNvGrpSpPr/>
          <p:nvPr/>
        </p:nvGrpSpPr>
        <p:grpSpPr>
          <a:xfrm>
            <a:off x="8036455" y="3633021"/>
            <a:ext cx="292176" cy="353985"/>
            <a:chOff x="8036455" y="3807271"/>
            <a:chExt cx="292176" cy="353985"/>
          </a:xfrm>
        </p:grpSpPr>
        <p:sp>
          <p:nvSpPr>
            <p:cNvPr id="11247" name="Google Shape;11247;p85"/>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5"/>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9" name="Google Shape;11249;p85"/>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250" name="Google Shape;11250;p85"/>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251" name="Google Shape;11251;p85"/>
          <p:cNvGrpSpPr/>
          <p:nvPr/>
        </p:nvGrpSpPr>
        <p:grpSpPr>
          <a:xfrm>
            <a:off x="4874902" y="3634549"/>
            <a:ext cx="345615" cy="350835"/>
            <a:chOff x="4874902" y="3808799"/>
            <a:chExt cx="345615" cy="350835"/>
          </a:xfrm>
        </p:grpSpPr>
        <p:sp>
          <p:nvSpPr>
            <p:cNvPr id="11252" name="Google Shape;11252;p85"/>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5"/>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5"/>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5"/>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5"/>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5"/>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5"/>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5"/>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5"/>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5"/>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5"/>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5"/>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5"/>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5"/>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5"/>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5"/>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5"/>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58" name="Shape 958"/>
        <p:cNvGrpSpPr/>
        <p:nvPr/>
      </p:nvGrpSpPr>
      <p:grpSpPr>
        <a:xfrm>
          <a:off x="0" y="0"/>
          <a:ext cx="0" cy="0"/>
          <a:chOff x="0" y="0"/>
          <a:chExt cx="0" cy="0"/>
        </a:xfrm>
      </p:grpSpPr>
      <p:sp>
        <p:nvSpPr>
          <p:cNvPr id="959" name="Google Shape;959;p41"/>
          <p:cNvSpPr/>
          <p:nvPr/>
        </p:nvSpPr>
        <p:spPr>
          <a:xfrm>
            <a:off x="6264963" y="1550371"/>
            <a:ext cx="807600" cy="7935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1"/>
          <p:cNvSpPr/>
          <p:nvPr/>
        </p:nvSpPr>
        <p:spPr>
          <a:xfrm>
            <a:off x="3577344" y="1550371"/>
            <a:ext cx="807600" cy="7935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1"/>
          <p:cNvSpPr/>
          <p:nvPr/>
        </p:nvSpPr>
        <p:spPr>
          <a:xfrm>
            <a:off x="889725" y="1550371"/>
            <a:ext cx="807600" cy="7935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1"/>
          <p:cNvSpPr txBox="1"/>
          <p:nvPr>
            <p:ph type="title"/>
          </p:nvPr>
        </p:nvSpPr>
        <p:spPr>
          <a:xfrm>
            <a:off x="720000" y="557784"/>
            <a:ext cx="7704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highlight>
                  <a:schemeClr val="dk2"/>
                </a:highlight>
              </a:rPr>
              <a:t>What we are working on</a:t>
            </a:r>
            <a:endParaRPr/>
          </a:p>
        </p:txBody>
      </p:sp>
      <p:sp>
        <p:nvSpPr>
          <p:cNvPr id="963" name="Google Shape;963;p41"/>
          <p:cNvSpPr txBox="1"/>
          <p:nvPr>
            <p:ph idx="2" type="title"/>
          </p:nvPr>
        </p:nvSpPr>
        <p:spPr>
          <a:xfrm>
            <a:off x="801400" y="2947000"/>
            <a:ext cx="2175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Hotel</a:t>
            </a:r>
            <a:endParaRPr/>
          </a:p>
        </p:txBody>
      </p:sp>
      <p:sp>
        <p:nvSpPr>
          <p:cNvPr id="964" name="Google Shape;964;p41"/>
          <p:cNvSpPr txBox="1"/>
          <p:nvPr>
            <p:ph idx="1" type="subTitle"/>
          </p:nvPr>
        </p:nvSpPr>
        <p:spPr>
          <a:xfrm>
            <a:off x="801413" y="3333773"/>
            <a:ext cx="2175300" cy="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closest planet to the Sun and the smallest in the Solar System</a:t>
            </a:r>
            <a:endParaRPr/>
          </a:p>
        </p:txBody>
      </p:sp>
      <p:sp>
        <p:nvSpPr>
          <p:cNvPr id="965" name="Google Shape;965;p41"/>
          <p:cNvSpPr txBox="1"/>
          <p:nvPr>
            <p:ph idx="3" type="title"/>
          </p:nvPr>
        </p:nvSpPr>
        <p:spPr>
          <a:xfrm>
            <a:off x="3484349" y="2947000"/>
            <a:ext cx="2175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Residential</a:t>
            </a:r>
            <a:endParaRPr/>
          </a:p>
        </p:txBody>
      </p:sp>
      <p:sp>
        <p:nvSpPr>
          <p:cNvPr id="966" name="Google Shape;966;p41"/>
          <p:cNvSpPr txBox="1"/>
          <p:nvPr>
            <p:ph idx="4" type="subTitle"/>
          </p:nvPr>
        </p:nvSpPr>
        <p:spPr>
          <a:xfrm>
            <a:off x="3484351" y="3333773"/>
            <a:ext cx="2175300" cy="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967" name="Google Shape;967;p41"/>
          <p:cNvSpPr txBox="1"/>
          <p:nvPr>
            <p:ph idx="5" type="title"/>
          </p:nvPr>
        </p:nvSpPr>
        <p:spPr>
          <a:xfrm>
            <a:off x="6167298" y="2947000"/>
            <a:ext cx="21753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Hospitality</a:t>
            </a:r>
            <a:endParaRPr/>
          </a:p>
        </p:txBody>
      </p:sp>
      <p:sp>
        <p:nvSpPr>
          <p:cNvPr id="968" name="Google Shape;968;p41"/>
          <p:cNvSpPr txBox="1"/>
          <p:nvPr>
            <p:ph idx="6" type="subTitle"/>
          </p:nvPr>
        </p:nvSpPr>
        <p:spPr>
          <a:xfrm>
            <a:off x="6167289" y="3333773"/>
            <a:ext cx="2175300" cy="8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969" name="Google Shape;969;p41"/>
          <p:cNvSpPr txBox="1"/>
          <p:nvPr>
            <p:ph idx="4294967295" type="title"/>
          </p:nvPr>
        </p:nvSpPr>
        <p:spPr>
          <a:xfrm>
            <a:off x="801413" y="2415229"/>
            <a:ext cx="7680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accent1"/>
                </a:highlight>
              </a:rPr>
              <a:t>01</a:t>
            </a:r>
            <a:endParaRPr sz="3000">
              <a:highlight>
                <a:schemeClr val="accent1"/>
              </a:highlight>
            </a:endParaRPr>
          </a:p>
        </p:txBody>
      </p:sp>
      <p:sp>
        <p:nvSpPr>
          <p:cNvPr id="970" name="Google Shape;970;p41"/>
          <p:cNvSpPr txBox="1"/>
          <p:nvPr>
            <p:ph idx="4294967295" type="title"/>
          </p:nvPr>
        </p:nvSpPr>
        <p:spPr>
          <a:xfrm>
            <a:off x="3484351" y="2415229"/>
            <a:ext cx="768000" cy="547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accent1"/>
                </a:highlight>
              </a:rPr>
              <a:t>02</a:t>
            </a:r>
            <a:endParaRPr sz="3000">
              <a:highlight>
                <a:schemeClr val="accent1"/>
              </a:highlight>
            </a:endParaRPr>
          </a:p>
        </p:txBody>
      </p:sp>
      <p:sp>
        <p:nvSpPr>
          <p:cNvPr id="971" name="Google Shape;971;p41"/>
          <p:cNvSpPr txBox="1"/>
          <p:nvPr>
            <p:ph idx="4294967295" type="title"/>
          </p:nvPr>
        </p:nvSpPr>
        <p:spPr>
          <a:xfrm>
            <a:off x="6167289" y="2415229"/>
            <a:ext cx="768000" cy="547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accent1"/>
                </a:highlight>
              </a:rPr>
              <a:t>03</a:t>
            </a:r>
            <a:endParaRPr sz="3000">
              <a:highlight>
                <a:schemeClr val="accent1"/>
              </a:highlight>
            </a:endParaRPr>
          </a:p>
        </p:txBody>
      </p:sp>
      <p:grpSp>
        <p:nvGrpSpPr>
          <p:cNvPr id="972" name="Google Shape;972;p41"/>
          <p:cNvGrpSpPr/>
          <p:nvPr/>
        </p:nvGrpSpPr>
        <p:grpSpPr>
          <a:xfrm>
            <a:off x="5796631" y="625543"/>
            <a:ext cx="1509320" cy="159146"/>
            <a:chOff x="4106184" y="4184935"/>
            <a:chExt cx="958908" cy="101116"/>
          </a:xfrm>
        </p:grpSpPr>
        <p:sp>
          <p:nvSpPr>
            <p:cNvPr id="973" name="Google Shape;973;p41"/>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1"/>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 name="Google Shape;975;p41"/>
          <p:cNvSpPr/>
          <p:nvPr/>
        </p:nvSpPr>
        <p:spPr>
          <a:xfrm>
            <a:off x="3716765" y="1703356"/>
            <a:ext cx="528769" cy="487548"/>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 name="Google Shape;976;p41"/>
          <p:cNvGrpSpPr/>
          <p:nvPr/>
        </p:nvGrpSpPr>
        <p:grpSpPr>
          <a:xfrm>
            <a:off x="1063469" y="1731585"/>
            <a:ext cx="460111" cy="431088"/>
            <a:chOff x="2623237" y="2431047"/>
            <a:chExt cx="355024" cy="332630"/>
          </a:xfrm>
        </p:grpSpPr>
        <p:sp>
          <p:nvSpPr>
            <p:cNvPr id="977" name="Google Shape;977;p41"/>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1"/>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1"/>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1"/>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41"/>
          <p:cNvGrpSpPr/>
          <p:nvPr/>
        </p:nvGrpSpPr>
        <p:grpSpPr>
          <a:xfrm>
            <a:off x="6438718" y="1726804"/>
            <a:ext cx="460091" cy="440651"/>
            <a:chOff x="7101317" y="2441655"/>
            <a:chExt cx="367925" cy="352380"/>
          </a:xfrm>
        </p:grpSpPr>
        <p:sp>
          <p:nvSpPr>
            <p:cNvPr id="982" name="Google Shape;982;p41"/>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1"/>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72" name="Shape 11272"/>
        <p:cNvGrpSpPr/>
        <p:nvPr/>
      </p:nvGrpSpPr>
      <p:grpSpPr>
        <a:xfrm>
          <a:off x="0" y="0"/>
          <a:ext cx="0" cy="0"/>
          <a:chOff x="0" y="0"/>
          <a:chExt cx="0" cy="0"/>
        </a:xfrm>
      </p:grpSpPr>
      <p:grpSp>
        <p:nvGrpSpPr>
          <p:cNvPr id="11273" name="Google Shape;11273;p86"/>
          <p:cNvGrpSpPr/>
          <p:nvPr/>
        </p:nvGrpSpPr>
        <p:grpSpPr>
          <a:xfrm>
            <a:off x="2704005" y="4083381"/>
            <a:ext cx="342144" cy="362704"/>
            <a:chOff x="2704005" y="4258781"/>
            <a:chExt cx="342144" cy="362704"/>
          </a:xfrm>
        </p:grpSpPr>
        <p:sp>
          <p:nvSpPr>
            <p:cNvPr id="11274" name="Google Shape;11274;p86"/>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6"/>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6"/>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6"/>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6"/>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6"/>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6"/>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86"/>
          <p:cNvGrpSpPr/>
          <p:nvPr/>
        </p:nvGrpSpPr>
        <p:grpSpPr>
          <a:xfrm>
            <a:off x="2157462" y="4083096"/>
            <a:ext cx="347435" cy="363370"/>
            <a:chOff x="2157462" y="4258496"/>
            <a:chExt cx="347435" cy="363370"/>
          </a:xfrm>
        </p:grpSpPr>
        <p:sp>
          <p:nvSpPr>
            <p:cNvPr id="11282" name="Google Shape;11282;p86"/>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6"/>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6"/>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86"/>
          <p:cNvGrpSpPr/>
          <p:nvPr/>
        </p:nvGrpSpPr>
        <p:grpSpPr>
          <a:xfrm>
            <a:off x="4010963" y="3588381"/>
            <a:ext cx="343665" cy="363211"/>
            <a:chOff x="4010963" y="3763781"/>
            <a:chExt cx="343665" cy="363211"/>
          </a:xfrm>
        </p:grpSpPr>
        <p:sp>
          <p:nvSpPr>
            <p:cNvPr id="11286" name="Google Shape;11286;p86"/>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6"/>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6"/>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6"/>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6"/>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1" name="Google Shape;11291;p86"/>
          <p:cNvGrpSpPr/>
          <p:nvPr/>
        </p:nvGrpSpPr>
        <p:grpSpPr>
          <a:xfrm>
            <a:off x="2214042" y="3635109"/>
            <a:ext cx="368153" cy="311193"/>
            <a:chOff x="2214042" y="3810509"/>
            <a:chExt cx="368153" cy="311193"/>
          </a:xfrm>
        </p:grpSpPr>
        <p:sp>
          <p:nvSpPr>
            <p:cNvPr id="11292" name="Google Shape;11292;p86"/>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6"/>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86"/>
          <p:cNvGrpSpPr/>
          <p:nvPr/>
        </p:nvGrpSpPr>
        <p:grpSpPr>
          <a:xfrm>
            <a:off x="1768938" y="3606819"/>
            <a:ext cx="367805" cy="367773"/>
            <a:chOff x="1768938" y="3782219"/>
            <a:chExt cx="367805" cy="367773"/>
          </a:xfrm>
        </p:grpSpPr>
        <p:sp>
          <p:nvSpPr>
            <p:cNvPr id="11295" name="Google Shape;11295;p86"/>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6"/>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6"/>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6"/>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6"/>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86"/>
          <p:cNvGrpSpPr/>
          <p:nvPr/>
        </p:nvGrpSpPr>
        <p:grpSpPr>
          <a:xfrm>
            <a:off x="2681385" y="3623039"/>
            <a:ext cx="325544" cy="327413"/>
            <a:chOff x="2681385" y="3798439"/>
            <a:chExt cx="325544" cy="327413"/>
          </a:xfrm>
        </p:grpSpPr>
        <p:sp>
          <p:nvSpPr>
            <p:cNvPr id="11301" name="Google Shape;11301;p86"/>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6"/>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6"/>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6"/>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6"/>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6"/>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6"/>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86"/>
          <p:cNvGrpSpPr/>
          <p:nvPr/>
        </p:nvGrpSpPr>
        <p:grpSpPr>
          <a:xfrm>
            <a:off x="6243928" y="4088102"/>
            <a:ext cx="274254" cy="350824"/>
            <a:chOff x="6243928" y="4263502"/>
            <a:chExt cx="274254" cy="350824"/>
          </a:xfrm>
        </p:grpSpPr>
        <p:sp>
          <p:nvSpPr>
            <p:cNvPr id="11309" name="Google Shape;11309;p86"/>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6"/>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6"/>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6"/>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6"/>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6"/>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6"/>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6"/>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86"/>
          <p:cNvGrpSpPr/>
          <p:nvPr/>
        </p:nvGrpSpPr>
        <p:grpSpPr>
          <a:xfrm>
            <a:off x="3560600" y="3587938"/>
            <a:ext cx="352345" cy="363655"/>
            <a:chOff x="3560600" y="3763338"/>
            <a:chExt cx="352345" cy="363655"/>
          </a:xfrm>
        </p:grpSpPr>
        <p:sp>
          <p:nvSpPr>
            <p:cNvPr id="11318" name="Google Shape;11318;p86"/>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6"/>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6"/>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86"/>
          <p:cNvGrpSpPr/>
          <p:nvPr/>
        </p:nvGrpSpPr>
        <p:grpSpPr>
          <a:xfrm>
            <a:off x="5790556" y="4085852"/>
            <a:ext cx="279513" cy="356083"/>
            <a:chOff x="5790556" y="4261252"/>
            <a:chExt cx="279513" cy="356083"/>
          </a:xfrm>
        </p:grpSpPr>
        <p:sp>
          <p:nvSpPr>
            <p:cNvPr id="11322" name="Google Shape;11322;p86"/>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6"/>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6"/>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6"/>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6"/>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6"/>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6"/>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86"/>
          <p:cNvGrpSpPr/>
          <p:nvPr/>
        </p:nvGrpSpPr>
        <p:grpSpPr>
          <a:xfrm>
            <a:off x="5341333" y="4085852"/>
            <a:ext cx="278752" cy="356463"/>
            <a:chOff x="5341333" y="4261252"/>
            <a:chExt cx="278752" cy="356463"/>
          </a:xfrm>
        </p:grpSpPr>
        <p:sp>
          <p:nvSpPr>
            <p:cNvPr id="11330" name="Google Shape;11330;p86"/>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6"/>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6"/>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6"/>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6"/>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6"/>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6"/>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7" name="Google Shape;11337;p86"/>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8" name="Google Shape;11338;p86"/>
          <p:cNvGrpSpPr/>
          <p:nvPr/>
        </p:nvGrpSpPr>
        <p:grpSpPr>
          <a:xfrm>
            <a:off x="3103646" y="3590676"/>
            <a:ext cx="360233" cy="362451"/>
            <a:chOff x="3107608" y="3763401"/>
            <a:chExt cx="360233" cy="362451"/>
          </a:xfrm>
        </p:grpSpPr>
        <p:sp>
          <p:nvSpPr>
            <p:cNvPr id="11339" name="Google Shape;11339;p86"/>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6"/>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6"/>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86"/>
          <p:cNvGrpSpPr/>
          <p:nvPr/>
        </p:nvGrpSpPr>
        <p:grpSpPr>
          <a:xfrm>
            <a:off x="889343" y="3625827"/>
            <a:ext cx="351585" cy="339705"/>
            <a:chOff x="889343" y="3801227"/>
            <a:chExt cx="351585" cy="339705"/>
          </a:xfrm>
        </p:grpSpPr>
        <p:sp>
          <p:nvSpPr>
            <p:cNvPr id="11343" name="Google Shape;11343;p86"/>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6"/>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6"/>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6"/>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6"/>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86"/>
          <p:cNvGrpSpPr/>
          <p:nvPr/>
        </p:nvGrpSpPr>
        <p:grpSpPr>
          <a:xfrm>
            <a:off x="4896609" y="4085472"/>
            <a:ext cx="278784" cy="355323"/>
            <a:chOff x="4896609" y="4260872"/>
            <a:chExt cx="278784" cy="355323"/>
          </a:xfrm>
        </p:grpSpPr>
        <p:sp>
          <p:nvSpPr>
            <p:cNvPr id="11349" name="Google Shape;11349;p86"/>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6"/>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6"/>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6"/>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6"/>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6"/>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5" name="Google Shape;11355;p86"/>
          <p:cNvGrpSpPr/>
          <p:nvPr/>
        </p:nvGrpSpPr>
        <p:grpSpPr>
          <a:xfrm>
            <a:off x="7598438" y="4090731"/>
            <a:ext cx="260283" cy="345914"/>
            <a:chOff x="7598438" y="4266131"/>
            <a:chExt cx="260283" cy="345914"/>
          </a:xfrm>
        </p:grpSpPr>
        <p:sp>
          <p:nvSpPr>
            <p:cNvPr id="11356" name="Google Shape;11356;p86"/>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6"/>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6"/>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6"/>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6"/>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6"/>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6"/>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86"/>
          <p:cNvGrpSpPr/>
          <p:nvPr/>
        </p:nvGrpSpPr>
        <p:grpSpPr>
          <a:xfrm>
            <a:off x="1767069" y="3184746"/>
            <a:ext cx="286324" cy="348163"/>
            <a:chOff x="1767069" y="3360146"/>
            <a:chExt cx="286324" cy="348163"/>
          </a:xfrm>
        </p:grpSpPr>
        <p:sp>
          <p:nvSpPr>
            <p:cNvPr id="11364" name="Google Shape;11364;p86"/>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6"/>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6"/>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6"/>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6"/>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6"/>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6"/>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86"/>
          <p:cNvGrpSpPr/>
          <p:nvPr/>
        </p:nvGrpSpPr>
        <p:grpSpPr>
          <a:xfrm>
            <a:off x="7149944" y="4090731"/>
            <a:ext cx="260283" cy="345914"/>
            <a:chOff x="7149944" y="4266131"/>
            <a:chExt cx="260283" cy="345914"/>
          </a:xfrm>
        </p:grpSpPr>
        <p:sp>
          <p:nvSpPr>
            <p:cNvPr id="11372" name="Google Shape;11372;p86"/>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6"/>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6"/>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6"/>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6"/>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6"/>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86"/>
          <p:cNvGrpSpPr/>
          <p:nvPr/>
        </p:nvGrpSpPr>
        <p:grpSpPr>
          <a:xfrm>
            <a:off x="6695051" y="4083951"/>
            <a:ext cx="270104" cy="360233"/>
            <a:chOff x="6695051" y="4259351"/>
            <a:chExt cx="270104" cy="360233"/>
          </a:xfrm>
        </p:grpSpPr>
        <p:sp>
          <p:nvSpPr>
            <p:cNvPr id="11379" name="Google Shape;11379;p86"/>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6"/>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6"/>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6"/>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86"/>
          <p:cNvGrpSpPr/>
          <p:nvPr/>
        </p:nvGrpSpPr>
        <p:grpSpPr>
          <a:xfrm>
            <a:off x="8047661" y="4082051"/>
            <a:ext cx="277263" cy="362514"/>
            <a:chOff x="8047661" y="4257451"/>
            <a:chExt cx="277263" cy="362514"/>
          </a:xfrm>
        </p:grpSpPr>
        <p:sp>
          <p:nvSpPr>
            <p:cNvPr id="11384" name="Google Shape;11384;p86"/>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6"/>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6"/>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6"/>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8" name="Google Shape;11388;p86"/>
          <p:cNvGrpSpPr/>
          <p:nvPr/>
        </p:nvGrpSpPr>
        <p:grpSpPr>
          <a:xfrm>
            <a:off x="6248078" y="3609068"/>
            <a:ext cx="277263" cy="356115"/>
            <a:chOff x="6248078" y="3784468"/>
            <a:chExt cx="277263" cy="356115"/>
          </a:xfrm>
        </p:grpSpPr>
        <p:sp>
          <p:nvSpPr>
            <p:cNvPr id="11389" name="Google Shape;11389;p86"/>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6"/>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6"/>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6"/>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6"/>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4" name="Google Shape;11394;p86"/>
          <p:cNvGrpSpPr/>
          <p:nvPr/>
        </p:nvGrpSpPr>
        <p:grpSpPr>
          <a:xfrm>
            <a:off x="5800725" y="3610589"/>
            <a:ext cx="277644" cy="354594"/>
            <a:chOff x="5800725" y="3785989"/>
            <a:chExt cx="277644" cy="354594"/>
          </a:xfrm>
        </p:grpSpPr>
        <p:sp>
          <p:nvSpPr>
            <p:cNvPr id="11395" name="Google Shape;11395;p86"/>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6"/>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6"/>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6"/>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6"/>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6"/>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6"/>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2" name="Google Shape;11402;p86"/>
          <p:cNvGrpSpPr/>
          <p:nvPr/>
        </p:nvGrpSpPr>
        <p:grpSpPr>
          <a:xfrm>
            <a:off x="2206122" y="3185348"/>
            <a:ext cx="308183" cy="347561"/>
            <a:chOff x="2206122" y="3360748"/>
            <a:chExt cx="308183" cy="347561"/>
          </a:xfrm>
        </p:grpSpPr>
        <p:sp>
          <p:nvSpPr>
            <p:cNvPr id="11403" name="Google Shape;11403;p86"/>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6"/>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6"/>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6"/>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6"/>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86"/>
          <p:cNvGrpSpPr/>
          <p:nvPr/>
        </p:nvGrpSpPr>
        <p:grpSpPr>
          <a:xfrm>
            <a:off x="5353403" y="3610209"/>
            <a:ext cx="277992" cy="354974"/>
            <a:chOff x="5353403" y="3785609"/>
            <a:chExt cx="277992" cy="354974"/>
          </a:xfrm>
        </p:grpSpPr>
        <p:sp>
          <p:nvSpPr>
            <p:cNvPr id="11409" name="Google Shape;11409;p86"/>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6"/>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6"/>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6"/>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6"/>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6"/>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5" name="Google Shape;11415;p86"/>
          <p:cNvGrpSpPr/>
          <p:nvPr/>
        </p:nvGrpSpPr>
        <p:grpSpPr>
          <a:xfrm>
            <a:off x="4896229" y="3610589"/>
            <a:ext cx="278784" cy="354594"/>
            <a:chOff x="4896229" y="3785989"/>
            <a:chExt cx="278784" cy="354594"/>
          </a:xfrm>
        </p:grpSpPr>
        <p:sp>
          <p:nvSpPr>
            <p:cNvPr id="11416" name="Google Shape;11416;p86"/>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6"/>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6"/>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6"/>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6"/>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6"/>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86"/>
          <p:cNvGrpSpPr/>
          <p:nvPr/>
        </p:nvGrpSpPr>
        <p:grpSpPr>
          <a:xfrm>
            <a:off x="7592387" y="3612458"/>
            <a:ext cx="273874" cy="351204"/>
            <a:chOff x="7592387" y="3787858"/>
            <a:chExt cx="273874" cy="351204"/>
          </a:xfrm>
        </p:grpSpPr>
        <p:sp>
          <p:nvSpPr>
            <p:cNvPr id="11423" name="Google Shape;11423;p86"/>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6"/>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6"/>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6"/>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86"/>
          <p:cNvGrpSpPr/>
          <p:nvPr/>
        </p:nvGrpSpPr>
        <p:grpSpPr>
          <a:xfrm>
            <a:off x="7145794" y="3612458"/>
            <a:ext cx="274254" cy="350444"/>
            <a:chOff x="7145794" y="3787858"/>
            <a:chExt cx="274254" cy="350444"/>
          </a:xfrm>
        </p:grpSpPr>
        <p:sp>
          <p:nvSpPr>
            <p:cNvPr id="11428" name="Google Shape;11428;p86"/>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6"/>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6"/>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6"/>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6"/>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6"/>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86"/>
          <p:cNvGrpSpPr/>
          <p:nvPr/>
        </p:nvGrpSpPr>
        <p:grpSpPr>
          <a:xfrm>
            <a:off x="8054060" y="3611698"/>
            <a:ext cx="266334" cy="353834"/>
            <a:chOff x="8054060" y="3787098"/>
            <a:chExt cx="266334" cy="353834"/>
          </a:xfrm>
        </p:grpSpPr>
        <p:sp>
          <p:nvSpPr>
            <p:cNvPr id="11435" name="Google Shape;11435;p86"/>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6"/>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6"/>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6"/>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86"/>
          <p:cNvGrpSpPr/>
          <p:nvPr/>
        </p:nvGrpSpPr>
        <p:grpSpPr>
          <a:xfrm>
            <a:off x="6702211" y="3607199"/>
            <a:ext cx="270104" cy="361754"/>
            <a:chOff x="6702211" y="3782599"/>
            <a:chExt cx="270104" cy="361754"/>
          </a:xfrm>
        </p:grpSpPr>
        <p:sp>
          <p:nvSpPr>
            <p:cNvPr id="11440" name="Google Shape;11440;p86"/>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6"/>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6"/>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6"/>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6"/>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86"/>
          <p:cNvGrpSpPr/>
          <p:nvPr/>
        </p:nvGrpSpPr>
        <p:grpSpPr>
          <a:xfrm>
            <a:off x="3516886" y="3263327"/>
            <a:ext cx="391854" cy="269922"/>
            <a:chOff x="3516850" y="3406526"/>
            <a:chExt cx="369674" cy="254644"/>
          </a:xfrm>
        </p:grpSpPr>
        <p:sp>
          <p:nvSpPr>
            <p:cNvPr id="11446" name="Google Shape;11446;p86"/>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6"/>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6"/>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6"/>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0" name="Google Shape;11450;p86"/>
          <p:cNvGrpSpPr/>
          <p:nvPr/>
        </p:nvGrpSpPr>
        <p:grpSpPr>
          <a:xfrm>
            <a:off x="1310655" y="3185127"/>
            <a:ext cx="306314" cy="347403"/>
            <a:chOff x="1310655" y="3360527"/>
            <a:chExt cx="306314" cy="347403"/>
          </a:xfrm>
        </p:grpSpPr>
        <p:sp>
          <p:nvSpPr>
            <p:cNvPr id="11451" name="Google Shape;11451;p86"/>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6"/>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6"/>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6"/>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6"/>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86"/>
          <p:cNvGrpSpPr/>
          <p:nvPr/>
        </p:nvGrpSpPr>
        <p:grpSpPr>
          <a:xfrm>
            <a:off x="3119678" y="3184746"/>
            <a:ext cx="269343" cy="348543"/>
            <a:chOff x="3119678" y="3360146"/>
            <a:chExt cx="269343" cy="348543"/>
          </a:xfrm>
        </p:grpSpPr>
        <p:sp>
          <p:nvSpPr>
            <p:cNvPr id="11457" name="Google Shape;11457;p86"/>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6"/>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6"/>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6"/>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6"/>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6"/>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6"/>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86"/>
          <p:cNvGrpSpPr/>
          <p:nvPr/>
        </p:nvGrpSpPr>
        <p:grpSpPr>
          <a:xfrm>
            <a:off x="3967213" y="3181547"/>
            <a:ext cx="368185" cy="354753"/>
            <a:chOff x="3967213" y="3356947"/>
            <a:chExt cx="368185" cy="354753"/>
          </a:xfrm>
        </p:grpSpPr>
        <p:sp>
          <p:nvSpPr>
            <p:cNvPr id="11465" name="Google Shape;11465;p86"/>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6"/>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6"/>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86"/>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6"/>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86"/>
          <p:cNvGrpSpPr/>
          <p:nvPr/>
        </p:nvGrpSpPr>
        <p:grpSpPr>
          <a:xfrm>
            <a:off x="871254" y="3184746"/>
            <a:ext cx="285183" cy="347023"/>
            <a:chOff x="871254" y="3360146"/>
            <a:chExt cx="285183" cy="347023"/>
          </a:xfrm>
        </p:grpSpPr>
        <p:sp>
          <p:nvSpPr>
            <p:cNvPr id="11471" name="Google Shape;11471;p86"/>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6"/>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6"/>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6"/>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86"/>
          <p:cNvGrpSpPr/>
          <p:nvPr/>
        </p:nvGrpSpPr>
        <p:grpSpPr>
          <a:xfrm>
            <a:off x="2665165" y="3184746"/>
            <a:ext cx="281794" cy="349684"/>
            <a:chOff x="2665165" y="3360146"/>
            <a:chExt cx="281794" cy="349684"/>
          </a:xfrm>
        </p:grpSpPr>
        <p:sp>
          <p:nvSpPr>
            <p:cNvPr id="11476" name="Google Shape;11476;p86"/>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6"/>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6"/>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6"/>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6"/>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1" name="Google Shape;11481;p86"/>
          <p:cNvGrpSpPr/>
          <p:nvPr/>
        </p:nvGrpSpPr>
        <p:grpSpPr>
          <a:xfrm>
            <a:off x="7156344" y="3172296"/>
            <a:ext cx="264465" cy="353074"/>
            <a:chOff x="7156344" y="3347696"/>
            <a:chExt cx="264465" cy="353074"/>
          </a:xfrm>
        </p:grpSpPr>
        <p:sp>
          <p:nvSpPr>
            <p:cNvPr id="11482" name="Google Shape;11482;p86"/>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6"/>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6"/>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6"/>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6"/>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86"/>
          <p:cNvGrpSpPr/>
          <p:nvPr/>
        </p:nvGrpSpPr>
        <p:grpSpPr>
          <a:xfrm>
            <a:off x="6703732" y="3171536"/>
            <a:ext cx="264813" cy="352693"/>
            <a:chOff x="6703732" y="3346936"/>
            <a:chExt cx="264813" cy="352693"/>
          </a:xfrm>
        </p:grpSpPr>
        <p:sp>
          <p:nvSpPr>
            <p:cNvPr id="11488" name="Google Shape;11488;p86"/>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6"/>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6"/>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6"/>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6"/>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86"/>
          <p:cNvGrpSpPr/>
          <p:nvPr/>
        </p:nvGrpSpPr>
        <p:grpSpPr>
          <a:xfrm>
            <a:off x="6252228" y="3171536"/>
            <a:ext cx="265193" cy="352693"/>
            <a:chOff x="6252228" y="3346936"/>
            <a:chExt cx="265193" cy="352693"/>
          </a:xfrm>
        </p:grpSpPr>
        <p:sp>
          <p:nvSpPr>
            <p:cNvPr id="11494" name="Google Shape;11494;p86"/>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6"/>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6"/>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86"/>
          <p:cNvGrpSpPr/>
          <p:nvPr/>
        </p:nvGrpSpPr>
        <p:grpSpPr>
          <a:xfrm>
            <a:off x="5801105" y="3172296"/>
            <a:ext cx="264813" cy="351933"/>
            <a:chOff x="5801105" y="3347696"/>
            <a:chExt cx="264813" cy="351933"/>
          </a:xfrm>
        </p:grpSpPr>
        <p:sp>
          <p:nvSpPr>
            <p:cNvPr id="11498" name="Google Shape;11498;p86"/>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6"/>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6"/>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6"/>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86"/>
          <p:cNvGrpSpPr/>
          <p:nvPr/>
        </p:nvGrpSpPr>
        <p:grpSpPr>
          <a:xfrm>
            <a:off x="5349253" y="3171536"/>
            <a:ext cx="265922" cy="352693"/>
            <a:chOff x="5349253" y="3346936"/>
            <a:chExt cx="265922" cy="352693"/>
          </a:xfrm>
        </p:grpSpPr>
        <p:sp>
          <p:nvSpPr>
            <p:cNvPr id="11503" name="Google Shape;11503;p86"/>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6"/>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6"/>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6"/>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6"/>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6"/>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86"/>
          <p:cNvGrpSpPr/>
          <p:nvPr/>
        </p:nvGrpSpPr>
        <p:grpSpPr>
          <a:xfrm>
            <a:off x="4907159" y="3171536"/>
            <a:ext cx="264845" cy="354214"/>
            <a:chOff x="4907159" y="3346936"/>
            <a:chExt cx="264845" cy="354214"/>
          </a:xfrm>
        </p:grpSpPr>
        <p:sp>
          <p:nvSpPr>
            <p:cNvPr id="11510" name="Google Shape;11510;p86"/>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6"/>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86"/>
          <p:cNvGrpSpPr/>
          <p:nvPr/>
        </p:nvGrpSpPr>
        <p:grpSpPr>
          <a:xfrm>
            <a:off x="8048421" y="3159086"/>
            <a:ext cx="276503" cy="369674"/>
            <a:chOff x="8048421" y="3334486"/>
            <a:chExt cx="276503" cy="369674"/>
          </a:xfrm>
        </p:grpSpPr>
        <p:sp>
          <p:nvSpPr>
            <p:cNvPr id="11513" name="Google Shape;11513;p86"/>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6"/>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6"/>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6"/>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6"/>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6"/>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86"/>
          <p:cNvGrpSpPr/>
          <p:nvPr/>
        </p:nvGrpSpPr>
        <p:grpSpPr>
          <a:xfrm>
            <a:off x="7575787" y="3154555"/>
            <a:ext cx="295384" cy="376834"/>
            <a:chOff x="7575787" y="3329955"/>
            <a:chExt cx="295384" cy="376834"/>
          </a:xfrm>
        </p:grpSpPr>
        <p:sp>
          <p:nvSpPr>
            <p:cNvPr id="11520" name="Google Shape;11520;p86"/>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6"/>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6"/>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6"/>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6"/>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6"/>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86"/>
          <p:cNvGrpSpPr/>
          <p:nvPr/>
        </p:nvGrpSpPr>
        <p:grpSpPr>
          <a:xfrm>
            <a:off x="864062" y="2709103"/>
            <a:ext cx="264084" cy="347783"/>
            <a:chOff x="864062" y="2884503"/>
            <a:chExt cx="264084" cy="347783"/>
          </a:xfrm>
        </p:grpSpPr>
        <p:sp>
          <p:nvSpPr>
            <p:cNvPr id="11527" name="Google Shape;11527;p86"/>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6"/>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6"/>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6"/>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6"/>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6"/>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6"/>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6"/>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6"/>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6"/>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86"/>
          <p:cNvGrpSpPr/>
          <p:nvPr/>
        </p:nvGrpSpPr>
        <p:grpSpPr>
          <a:xfrm>
            <a:off x="3978523" y="2709261"/>
            <a:ext cx="348955" cy="346516"/>
            <a:chOff x="3978523" y="2884661"/>
            <a:chExt cx="348955" cy="346516"/>
          </a:xfrm>
        </p:grpSpPr>
        <p:sp>
          <p:nvSpPr>
            <p:cNvPr id="11538" name="Google Shape;11538;p86"/>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6"/>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6"/>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6"/>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6"/>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6"/>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6"/>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6"/>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86"/>
          <p:cNvGrpSpPr/>
          <p:nvPr/>
        </p:nvGrpSpPr>
        <p:grpSpPr>
          <a:xfrm>
            <a:off x="3527780" y="2709863"/>
            <a:ext cx="347435" cy="345534"/>
            <a:chOff x="3527780" y="2885263"/>
            <a:chExt cx="347435" cy="345534"/>
          </a:xfrm>
        </p:grpSpPr>
        <p:sp>
          <p:nvSpPr>
            <p:cNvPr id="11547" name="Google Shape;11547;p86"/>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6"/>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6"/>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6"/>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6"/>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6"/>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6"/>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6"/>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6"/>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6"/>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6"/>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6"/>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6"/>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6"/>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6"/>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6"/>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6"/>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6"/>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6"/>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6"/>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6"/>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6"/>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6"/>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86"/>
          <p:cNvGrpSpPr/>
          <p:nvPr/>
        </p:nvGrpSpPr>
        <p:grpSpPr>
          <a:xfrm>
            <a:off x="2239671" y="2709103"/>
            <a:ext cx="218053" cy="348543"/>
            <a:chOff x="2239671" y="2884503"/>
            <a:chExt cx="218053" cy="348543"/>
          </a:xfrm>
        </p:grpSpPr>
        <p:sp>
          <p:nvSpPr>
            <p:cNvPr id="11571" name="Google Shape;11571;p86"/>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6"/>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6"/>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6"/>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6"/>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86"/>
          <p:cNvGrpSpPr/>
          <p:nvPr/>
        </p:nvGrpSpPr>
        <p:grpSpPr>
          <a:xfrm>
            <a:off x="2691555" y="2709103"/>
            <a:ext cx="215044" cy="348924"/>
            <a:chOff x="2691555" y="2884503"/>
            <a:chExt cx="215044" cy="348924"/>
          </a:xfrm>
        </p:grpSpPr>
        <p:sp>
          <p:nvSpPr>
            <p:cNvPr id="11577" name="Google Shape;11577;p86"/>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6"/>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6"/>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0" name="Google Shape;11580;p86"/>
          <p:cNvGrpSpPr/>
          <p:nvPr/>
        </p:nvGrpSpPr>
        <p:grpSpPr>
          <a:xfrm>
            <a:off x="1770459" y="2709103"/>
            <a:ext cx="254644" cy="348828"/>
            <a:chOff x="1770459" y="2884503"/>
            <a:chExt cx="254644" cy="348828"/>
          </a:xfrm>
        </p:grpSpPr>
        <p:sp>
          <p:nvSpPr>
            <p:cNvPr id="11581" name="Google Shape;11581;p86"/>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6"/>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6"/>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6"/>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6"/>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6"/>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6"/>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6"/>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86"/>
          <p:cNvGrpSpPr/>
          <p:nvPr/>
        </p:nvGrpSpPr>
        <p:grpSpPr>
          <a:xfrm>
            <a:off x="1317466" y="2709483"/>
            <a:ext cx="258382" cy="348543"/>
            <a:chOff x="1317466" y="2884883"/>
            <a:chExt cx="258382" cy="348543"/>
          </a:xfrm>
        </p:grpSpPr>
        <p:sp>
          <p:nvSpPr>
            <p:cNvPr id="11590" name="Google Shape;11590;p86"/>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6"/>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6"/>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6"/>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6"/>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6"/>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6"/>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6"/>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86"/>
          <p:cNvGrpSpPr/>
          <p:nvPr/>
        </p:nvGrpSpPr>
        <p:grpSpPr>
          <a:xfrm>
            <a:off x="3121167" y="2709483"/>
            <a:ext cx="258414" cy="348543"/>
            <a:chOff x="3121167" y="2884883"/>
            <a:chExt cx="258414" cy="348543"/>
          </a:xfrm>
        </p:grpSpPr>
        <p:sp>
          <p:nvSpPr>
            <p:cNvPr id="11599" name="Google Shape;11599;p86"/>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6"/>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6"/>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6"/>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6"/>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6"/>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6"/>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6"/>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86"/>
          <p:cNvGrpSpPr/>
          <p:nvPr/>
        </p:nvGrpSpPr>
        <p:grpSpPr>
          <a:xfrm>
            <a:off x="4899999" y="2706695"/>
            <a:ext cx="271244" cy="346801"/>
            <a:chOff x="4899999" y="2882095"/>
            <a:chExt cx="271244" cy="346801"/>
          </a:xfrm>
        </p:grpSpPr>
        <p:sp>
          <p:nvSpPr>
            <p:cNvPr id="11608" name="Google Shape;11608;p86"/>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6"/>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6"/>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6"/>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6"/>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6"/>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6"/>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6"/>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6"/>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6"/>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86"/>
          <p:cNvGrpSpPr/>
          <p:nvPr/>
        </p:nvGrpSpPr>
        <p:grpSpPr>
          <a:xfrm>
            <a:off x="7162775" y="2705713"/>
            <a:ext cx="259523" cy="346294"/>
            <a:chOff x="7162775" y="2881113"/>
            <a:chExt cx="259523" cy="346294"/>
          </a:xfrm>
        </p:grpSpPr>
        <p:sp>
          <p:nvSpPr>
            <p:cNvPr id="11619" name="Google Shape;11619;p86"/>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6"/>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6"/>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6"/>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6"/>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6"/>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86"/>
          <p:cNvGrpSpPr/>
          <p:nvPr/>
        </p:nvGrpSpPr>
        <p:grpSpPr>
          <a:xfrm>
            <a:off x="6709751" y="2706442"/>
            <a:ext cx="261075" cy="347815"/>
            <a:chOff x="6709751" y="2881842"/>
            <a:chExt cx="261075" cy="347815"/>
          </a:xfrm>
        </p:grpSpPr>
        <p:sp>
          <p:nvSpPr>
            <p:cNvPr id="11626" name="Google Shape;11626;p86"/>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6"/>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6"/>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6"/>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6"/>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6"/>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86"/>
          <p:cNvGrpSpPr/>
          <p:nvPr/>
        </p:nvGrpSpPr>
        <p:grpSpPr>
          <a:xfrm>
            <a:off x="5807156" y="2705713"/>
            <a:ext cx="261043" cy="348163"/>
            <a:chOff x="5807156" y="2881113"/>
            <a:chExt cx="261043" cy="348163"/>
          </a:xfrm>
        </p:grpSpPr>
        <p:sp>
          <p:nvSpPr>
            <p:cNvPr id="11633" name="Google Shape;11633;p86"/>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6"/>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6"/>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6"/>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6"/>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86"/>
          <p:cNvGrpSpPr/>
          <p:nvPr/>
        </p:nvGrpSpPr>
        <p:grpSpPr>
          <a:xfrm>
            <a:off x="5355653" y="2706093"/>
            <a:ext cx="262184" cy="346643"/>
            <a:chOff x="5355653" y="2881493"/>
            <a:chExt cx="262184" cy="346643"/>
          </a:xfrm>
        </p:grpSpPr>
        <p:sp>
          <p:nvSpPr>
            <p:cNvPr id="11639" name="Google Shape;11639;p86"/>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6"/>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6"/>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6"/>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6"/>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86"/>
          <p:cNvGrpSpPr/>
          <p:nvPr/>
        </p:nvGrpSpPr>
        <p:grpSpPr>
          <a:xfrm>
            <a:off x="8055961" y="2706442"/>
            <a:ext cx="260283" cy="345914"/>
            <a:chOff x="8055961" y="2881842"/>
            <a:chExt cx="260283" cy="345914"/>
          </a:xfrm>
        </p:grpSpPr>
        <p:sp>
          <p:nvSpPr>
            <p:cNvPr id="11645" name="Google Shape;11645;p86"/>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6"/>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6"/>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6"/>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86"/>
          <p:cNvGrpSpPr/>
          <p:nvPr/>
        </p:nvGrpSpPr>
        <p:grpSpPr>
          <a:xfrm>
            <a:off x="7609368" y="2718512"/>
            <a:ext cx="264813" cy="353105"/>
            <a:chOff x="7609368" y="2893912"/>
            <a:chExt cx="264813" cy="353105"/>
          </a:xfrm>
        </p:grpSpPr>
        <p:sp>
          <p:nvSpPr>
            <p:cNvPr id="11650" name="Google Shape;11650;p86"/>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6"/>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6"/>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6"/>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6"/>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6"/>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86"/>
          <p:cNvGrpSpPr/>
          <p:nvPr/>
        </p:nvGrpSpPr>
        <p:grpSpPr>
          <a:xfrm>
            <a:off x="6248458" y="2694372"/>
            <a:ext cx="270864" cy="360645"/>
            <a:chOff x="6248458" y="2869772"/>
            <a:chExt cx="270864" cy="360645"/>
          </a:xfrm>
        </p:grpSpPr>
        <p:sp>
          <p:nvSpPr>
            <p:cNvPr id="11657" name="Google Shape;11657;p86"/>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6"/>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6"/>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6"/>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6"/>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86"/>
          <p:cNvGrpSpPr/>
          <p:nvPr/>
        </p:nvGrpSpPr>
        <p:grpSpPr>
          <a:xfrm>
            <a:off x="3075928" y="2270398"/>
            <a:ext cx="363243" cy="300675"/>
            <a:chOff x="3075928" y="2445798"/>
            <a:chExt cx="363243" cy="300675"/>
          </a:xfrm>
        </p:grpSpPr>
        <p:sp>
          <p:nvSpPr>
            <p:cNvPr id="11663" name="Google Shape;11663;p86"/>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6"/>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6"/>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6"/>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6"/>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6"/>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6"/>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6"/>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6"/>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6"/>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6"/>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86"/>
          <p:cNvGrpSpPr/>
          <p:nvPr/>
        </p:nvGrpSpPr>
        <p:grpSpPr>
          <a:xfrm>
            <a:off x="2633105" y="2256459"/>
            <a:ext cx="363243" cy="328585"/>
            <a:chOff x="2633105" y="2431859"/>
            <a:chExt cx="363243" cy="328585"/>
          </a:xfrm>
        </p:grpSpPr>
        <p:sp>
          <p:nvSpPr>
            <p:cNvPr id="11675" name="Google Shape;11675;p86"/>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6"/>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6"/>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6"/>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6"/>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6"/>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6"/>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6"/>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3" name="Google Shape;11683;p86"/>
          <p:cNvGrpSpPr/>
          <p:nvPr/>
        </p:nvGrpSpPr>
        <p:grpSpPr>
          <a:xfrm>
            <a:off x="2189142" y="2245910"/>
            <a:ext cx="365904" cy="350064"/>
            <a:chOff x="2189142" y="2421310"/>
            <a:chExt cx="365904" cy="350064"/>
          </a:xfrm>
        </p:grpSpPr>
        <p:sp>
          <p:nvSpPr>
            <p:cNvPr id="11684" name="Google Shape;11684;p86"/>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6"/>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6"/>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6"/>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6"/>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6"/>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6"/>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6"/>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6"/>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3" name="Google Shape;11693;p86"/>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4" name="Google Shape;11694;p86"/>
          <p:cNvGrpSpPr/>
          <p:nvPr/>
        </p:nvGrpSpPr>
        <p:grpSpPr>
          <a:xfrm>
            <a:off x="3961923" y="2310917"/>
            <a:ext cx="364415" cy="220936"/>
            <a:chOff x="3961923" y="2486317"/>
            <a:chExt cx="364415" cy="220936"/>
          </a:xfrm>
        </p:grpSpPr>
        <p:sp>
          <p:nvSpPr>
            <p:cNvPr id="11695" name="Google Shape;11695;p86"/>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6"/>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6"/>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6"/>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9" name="Google Shape;11699;p86"/>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0" name="Google Shape;11700;p86"/>
          <p:cNvGrpSpPr/>
          <p:nvPr/>
        </p:nvGrpSpPr>
        <p:grpSpPr>
          <a:xfrm>
            <a:off x="1303876" y="2243977"/>
            <a:ext cx="363275" cy="354626"/>
            <a:chOff x="1303876" y="2419377"/>
            <a:chExt cx="363275" cy="354626"/>
          </a:xfrm>
        </p:grpSpPr>
        <p:sp>
          <p:nvSpPr>
            <p:cNvPr id="11701" name="Google Shape;11701;p86"/>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6"/>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6"/>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6"/>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6"/>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6"/>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6"/>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6"/>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86"/>
          <p:cNvGrpSpPr/>
          <p:nvPr/>
        </p:nvGrpSpPr>
        <p:grpSpPr>
          <a:xfrm>
            <a:off x="861053" y="2239510"/>
            <a:ext cx="362134" cy="363623"/>
            <a:chOff x="861053" y="2414910"/>
            <a:chExt cx="362134" cy="363623"/>
          </a:xfrm>
        </p:grpSpPr>
        <p:sp>
          <p:nvSpPr>
            <p:cNvPr id="11710" name="Google Shape;11710;p86"/>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6"/>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6"/>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6"/>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6"/>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86"/>
          <p:cNvGrpSpPr/>
          <p:nvPr/>
        </p:nvGrpSpPr>
        <p:grpSpPr>
          <a:xfrm>
            <a:off x="7594288" y="2239859"/>
            <a:ext cx="279513" cy="355735"/>
            <a:chOff x="7594288" y="2415259"/>
            <a:chExt cx="279513" cy="355735"/>
          </a:xfrm>
        </p:grpSpPr>
        <p:sp>
          <p:nvSpPr>
            <p:cNvPr id="11716" name="Google Shape;11716;p86"/>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6"/>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6"/>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6"/>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6"/>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6"/>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86"/>
          <p:cNvGrpSpPr/>
          <p:nvPr/>
        </p:nvGrpSpPr>
        <p:grpSpPr>
          <a:xfrm>
            <a:off x="7145794" y="2240239"/>
            <a:ext cx="278784" cy="355735"/>
            <a:chOff x="7145794" y="2415639"/>
            <a:chExt cx="278784" cy="355735"/>
          </a:xfrm>
        </p:grpSpPr>
        <p:sp>
          <p:nvSpPr>
            <p:cNvPr id="11723" name="Google Shape;11723;p86"/>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6"/>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6"/>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6"/>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6"/>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6"/>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6"/>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6"/>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6"/>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6"/>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86"/>
          <p:cNvGrpSpPr/>
          <p:nvPr/>
        </p:nvGrpSpPr>
        <p:grpSpPr>
          <a:xfrm>
            <a:off x="6698441" y="2239130"/>
            <a:ext cx="277644" cy="357984"/>
            <a:chOff x="6698441" y="2414530"/>
            <a:chExt cx="277644" cy="357984"/>
          </a:xfrm>
        </p:grpSpPr>
        <p:sp>
          <p:nvSpPr>
            <p:cNvPr id="11734" name="Google Shape;11734;p86"/>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6"/>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6"/>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6"/>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6"/>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6"/>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0" name="Google Shape;11740;p86"/>
          <p:cNvGrpSpPr/>
          <p:nvPr/>
        </p:nvGrpSpPr>
        <p:grpSpPr>
          <a:xfrm>
            <a:off x="4897750" y="2240239"/>
            <a:ext cx="279513" cy="357255"/>
            <a:chOff x="4897750" y="2415639"/>
            <a:chExt cx="279513" cy="357255"/>
          </a:xfrm>
        </p:grpSpPr>
        <p:sp>
          <p:nvSpPr>
            <p:cNvPr id="11741" name="Google Shape;11741;p86"/>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6"/>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6"/>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6"/>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6"/>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6"/>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6"/>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6"/>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86"/>
          <p:cNvGrpSpPr/>
          <p:nvPr/>
        </p:nvGrpSpPr>
        <p:grpSpPr>
          <a:xfrm>
            <a:off x="5812066" y="2240619"/>
            <a:ext cx="264813" cy="353454"/>
            <a:chOff x="5812066" y="2416019"/>
            <a:chExt cx="264813" cy="353454"/>
          </a:xfrm>
        </p:grpSpPr>
        <p:sp>
          <p:nvSpPr>
            <p:cNvPr id="11750" name="Google Shape;11750;p86"/>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6"/>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6"/>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6"/>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6"/>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6"/>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6"/>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86"/>
          <p:cNvGrpSpPr/>
          <p:nvPr/>
        </p:nvGrpSpPr>
        <p:grpSpPr>
          <a:xfrm>
            <a:off x="8054820" y="2240999"/>
            <a:ext cx="264433" cy="353454"/>
            <a:chOff x="8054820" y="2416399"/>
            <a:chExt cx="264433" cy="353454"/>
          </a:xfrm>
        </p:grpSpPr>
        <p:sp>
          <p:nvSpPr>
            <p:cNvPr id="11758" name="Google Shape;11758;p86"/>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6"/>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6"/>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6"/>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6"/>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6"/>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4" name="Google Shape;11764;p86"/>
          <p:cNvGrpSpPr/>
          <p:nvPr/>
        </p:nvGrpSpPr>
        <p:grpSpPr>
          <a:xfrm>
            <a:off x="5356413" y="2237990"/>
            <a:ext cx="271212" cy="361374"/>
            <a:chOff x="5356413" y="2413390"/>
            <a:chExt cx="271212" cy="361374"/>
          </a:xfrm>
        </p:grpSpPr>
        <p:sp>
          <p:nvSpPr>
            <p:cNvPr id="11765" name="Google Shape;11765;p86"/>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6"/>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6"/>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6"/>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6"/>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86"/>
          <p:cNvGrpSpPr/>
          <p:nvPr/>
        </p:nvGrpSpPr>
        <p:grpSpPr>
          <a:xfrm>
            <a:off x="6255238" y="2236849"/>
            <a:ext cx="271244" cy="360994"/>
            <a:chOff x="6255238" y="2412249"/>
            <a:chExt cx="271244" cy="360994"/>
          </a:xfrm>
        </p:grpSpPr>
        <p:sp>
          <p:nvSpPr>
            <p:cNvPr id="11771" name="Google Shape;11771;p86"/>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6"/>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6"/>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6"/>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6"/>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6"/>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7" name="Google Shape;11777;p86"/>
          <p:cNvGrpSpPr/>
          <p:nvPr/>
        </p:nvGrpSpPr>
        <p:grpSpPr>
          <a:xfrm>
            <a:off x="2185372" y="1782399"/>
            <a:ext cx="366664" cy="366981"/>
            <a:chOff x="2185372" y="1957799"/>
            <a:chExt cx="366664" cy="366981"/>
          </a:xfrm>
        </p:grpSpPr>
        <p:sp>
          <p:nvSpPr>
            <p:cNvPr id="11778" name="Google Shape;11778;p86"/>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6"/>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6"/>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6"/>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6"/>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6"/>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6"/>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6"/>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86"/>
          <p:cNvGrpSpPr/>
          <p:nvPr/>
        </p:nvGrpSpPr>
        <p:grpSpPr>
          <a:xfrm>
            <a:off x="1737258" y="1812971"/>
            <a:ext cx="370814" cy="307359"/>
            <a:chOff x="1737258" y="1988371"/>
            <a:chExt cx="370814" cy="307359"/>
          </a:xfrm>
        </p:grpSpPr>
        <p:sp>
          <p:nvSpPr>
            <p:cNvPr id="11787" name="Google Shape;11787;p86"/>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6"/>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6"/>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6"/>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86"/>
          <p:cNvGrpSpPr/>
          <p:nvPr/>
        </p:nvGrpSpPr>
        <p:grpSpPr>
          <a:xfrm>
            <a:off x="848983" y="1814111"/>
            <a:ext cx="369294" cy="304350"/>
            <a:chOff x="848983" y="1989511"/>
            <a:chExt cx="369294" cy="304350"/>
          </a:xfrm>
        </p:grpSpPr>
        <p:sp>
          <p:nvSpPr>
            <p:cNvPr id="11792" name="Google Shape;11792;p86"/>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6"/>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6"/>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6"/>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6"/>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86"/>
          <p:cNvGrpSpPr/>
          <p:nvPr/>
        </p:nvGrpSpPr>
        <p:grpSpPr>
          <a:xfrm>
            <a:off x="3074027" y="1808377"/>
            <a:ext cx="380604" cy="313854"/>
            <a:chOff x="3074027" y="1983777"/>
            <a:chExt cx="380604" cy="313854"/>
          </a:xfrm>
        </p:grpSpPr>
        <p:sp>
          <p:nvSpPr>
            <p:cNvPr id="11798" name="Google Shape;11798;p86"/>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6"/>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6"/>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6"/>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6"/>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3" name="Google Shape;11803;p86"/>
          <p:cNvGrpSpPr/>
          <p:nvPr/>
        </p:nvGrpSpPr>
        <p:grpSpPr>
          <a:xfrm>
            <a:off x="3522521" y="1800457"/>
            <a:ext cx="367013" cy="331278"/>
            <a:chOff x="3522521" y="1975857"/>
            <a:chExt cx="367013" cy="331278"/>
          </a:xfrm>
        </p:grpSpPr>
        <p:sp>
          <p:nvSpPr>
            <p:cNvPr id="11804" name="Google Shape;11804;p86"/>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6"/>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6"/>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6"/>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6"/>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6"/>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6"/>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86"/>
          <p:cNvGrpSpPr/>
          <p:nvPr/>
        </p:nvGrpSpPr>
        <p:grpSpPr>
          <a:xfrm>
            <a:off x="2630824" y="1801566"/>
            <a:ext cx="368185" cy="330454"/>
            <a:chOff x="2630824" y="1976966"/>
            <a:chExt cx="368185" cy="330454"/>
          </a:xfrm>
        </p:grpSpPr>
        <p:sp>
          <p:nvSpPr>
            <p:cNvPr id="11812" name="Google Shape;11812;p86"/>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6"/>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6"/>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6"/>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6"/>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6"/>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6"/>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6"/>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86"/>
          <p:cNvGrpSpPr/>
          <p:nvPr/>
        </p:nvGrpSpPr>
        <p:grpSpPr>
          <a:xfrm>
            <a:off x="1293706" y="1791016"/>
            <a:ext cx="369294" cy="350444"/>
            <a:chOff x="1293706" y="1966416"/>
            <a:chExt cx="369294" cy="350444"/>
          </a:xfrm>
        </p:grpSpPr>
        <p:sp>
          <p:nvSpPr>
            <p:cNvPr id="11821" name="Google Shape;11821;p86"/>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6"/>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6"/>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6"/>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6"/>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6"/>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6"/>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6"/>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9" name="Google Shape;11829;p86"/>
          <p:cNvGrpSpPr/>
          <p:nvPr/>
        </p:nvGrpSpPr>
        <p:grpSpPr>
          <a:xfrm>
            <a:off x="3967213" y="1800077"/>
            <a:ext cx="368185" cy="331816"/>
            <a:chOff x="3967213" y="1975477"/>
            <a:chExt cx="368185" cy="331816"/>
          </a:xfrm>
        </p:grpSpPr>
        <p:sp>
          <p:nvSpPr>
            <p:cNvPr id="11830" name="Google Shape;11830;p86"/>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6"/>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6"/>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86"/>
          <p:cNvGrpSpPr/>
          <p:nvPr/>
        </p:nvGrpSpPr>
        <p:grpSpPr>
          <a:xfrm>
            <a:off x="8047661" y="1793646"/>
            <a:ext cx="279132" cy="356875"/>
            <a:chOff x="8047661" y="1969046"/>
            <a:chExt cx="279132" cy="356875"/>
          </a:xfrm>
        </p:grpSpPr>
        <p:sp>
          <p:nvSpPr>
            <p:cNvPr id="11834" name="Google Shape;11834;p86"/>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6"/>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6"/>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6"/>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86"/>
          <p:cNvGrpSpPr/>
          <p:nvPr/>
        </p:nvGrpSpPr>
        <p:grpSpPr>
          <a:xfrm>
            <a:off x="7596157" y="1792759"/>
            <a:ext cx="279544" cy="358142"/>
            <a:chOff x="7596157" y="1968159"/>
            <a:chExt cx="279544" cy="358142"/>
          </a:xfrm>
        </p:grpSpPr>
        <p:sp>
          <p:nvSpPr>
            <p:cNvPr id="11839" name="Google Shape;11839;p86"/>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6"/>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6"/>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6"/>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6"/>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6"/>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86"/>
          <p:cNvGrpSpPr/>
          <p:nvPr/>
        </p:nvGrpSpPr>
        <p:grpSpPr>
          <a:xfrm>
            <a:off x="7147315" y="1793646"/>
            <a:ext cx="279513" cy="357636"/>
            <a:chOff x="7147315" y="1969046"/>
            <a:chExt cx="279513" cy="357636"/>
          </a:xfrm>
        </p:grpSpPr>
        <p:sp>
          <p:nvSpPr>
            <p:cNvPr id="11846" name="Google Shape;11846;p86"/>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6"/>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6"/>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6"/>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6"/>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6"/>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6"/>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86"/>
          <p:cNvGrpSpPr/>
          <p:nvPr/>
        </p:nvGrpSpPr>
        <p:grpSpPr>
          <a:xfrm>
            <a:off x="6697681" y="1792917"/>
            <a:ext cx="280305" cy="359093"/>
            <a:chOff x="6697681" y="1968317"/>
            <a:chExt cx="280305" cy="359093"/>
          </a:xfrm>
        </p:grpSpPr>
        <p:sp>
          <p:nvSpPr>
            <p:cNvPr id="11854" name="Google Shape;11854;p86"/>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6"/>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6"/>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6"/>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6"/>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6"/>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6"/>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86"/>
          <p:cNvGrpSpPr/>
          <p:nvPr/>
        </p:nvGrpSpPr>
        <p:grpSpPr>
          <a:xfrm>
            <a:off x="6248839" y="1792537"/>
            <a:ext cx="280273" cy="358744"/>
            <a:chOff x="6248839" y="1967937"/>
            <a:chExt cx="280273" cy="358744"/>
          </a:xfrm>
        </p:grpSpPr>
        <p:sp>
          <p:nvSpPr>
            <p:cNvPr id="11862" name="Google Shape;11862;p86"/>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6"/>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6"/>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6"/>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6"/>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6"/>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86"/>
          <p:cNvGrpSpPr/>
          <p:nvPr/>
        </p:nvGrpSpPr>
        <p:grpSpPr>
          <a:xfrm>
            <a:off x="5801485" y="1793646"/>
            <a:ext cx="279164" cy="357794"/>
            <a:chOff x="5801485" y="1969046"/>
            <a:chExt cx="279164" cy="357794"/>
          </a:xfrm>
        </p:grpSpPr>
        <p:sp>
          <p:nvSpPr>
            <p:cNvPr id="11869" name="Google Shape;11869;p86"/>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6"/>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6"/>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6"/>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6"/>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6"/>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6"/>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6"/>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6"/>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6"/>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6"/>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6"/>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6"/>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86"/>
          <p:cNvGrpSpPr/>
          <p:nvPr/>
        </p:nvGrpSpPr>
        <p:grpSpPr>
          <a:xfrm>
            <a:off x="5352643" y="1793646"/>
            <a:ext cx="278404" cy="358364"/>
            <a:chOff x="5352643" y="1969046"/>
            <a:chExt cx="278404" cy="358364"/>
          </a:xfrm>
        </p:grpSpPr>
        <p:sp>
          <p:nvSpPr>
            <p:cNvPr id="11883" name="Google Shape;11883;p86"/>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6"/>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6"/>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6"/>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86"/>
          <p:cNvGrpSpPr/>
          <p:nvPr/>
        </p:nvGrpSpPr>
        <p:grpSpPr>
          <a:xfrm>
            <a:off x="4897750" y="1792917"/>
            <a:ext cx="279132" cy="358364"/>
            <a:chOff x="4897750" y="1968317"/>
            <a:chExt cx="279132" cy="358364"/>
          </a:xfrm>
        </p:grpSpPr>
        <p:sp>
          <p:nvSpPr>
            <p:cNvPr id="11888" name="Google Shape;11888;p86"/>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6"/>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6"/>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6"/>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6"/>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6"/>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6"/>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6"/>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6"/>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6"/>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6"/>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6"/>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6"/>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1" name="Google Shape;11901;p86"/>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2" name="Google Shape;11902;p86"/>
          <p:cNvGrpSpPr/>
          <p:nvPr/>
        </p:nvGrpSpPr>
        <p:grpSpPr>
          <a:xfrm>
            <a:off x="1767449" y="1337644"/>
            <a:ext cx="324403" cy="347783"/>
            <a:chOff x="1767449" y="1513044"/>
            <a:chExt cx="324403" cy="347783"/>
          </a:xfrm>
        </p:grpSpPr>
        <p:sp>
          <p:nvSpPr>
            <p:cNvPr id="11903" name="Google Shape;11903;p86"/>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6"/>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6"/>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6"/>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6"/>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6"/>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6"/>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6"/>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6"/>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86"/>
          <p:cNvGrpSpPr/>
          <p:nvPr/>
        </p:nvGrpSpPr>
        <p:grpSpPr>
          <a:xfrm>
            <a:off x="4007193" y="1337327"/>
            <a:ext cx="320633" cy="348100"/>
            <a:chOff x="4007193" y="1512727"/>
            <a:chExt cx="320633" cy="348100"/>
          </a:xfrm>
        </p:grpSpPr>
        <p:sp>
          <p:nvSpPr>
            <p:cNvPr id="11913" name="Google Shape;11913;p86"/>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6"/>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6"/>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6"/>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6"/>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86"/>
          <p:cNvGrpSpPr/>
          <p:nvPr/>
        </p:nvGrpSpPr>
        <p:grpSpPr>
          <a:xfrm>
            <a:off x="3530425" y="1333347"/>
            <a:ext cx="368175" cy="344594"/>
            <a:chOff x="3530425" y="1508747"/>
            <a:chExt cx="368175" cy="344594"/>
          </a:xfrm>
        </p:grpSpPr>
        <p:sp>
          <p:nvSpPr>
            <p:cNvPr id="11919" name="Google Shape;11919;p86"/>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6"/>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6"/>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6"/>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86"/>
          <p:cNvGrpSpPr/>
          <p:nvPr/>
        </p:nvGrpSpPr>
        <p:grpSpPr>
          <a:xfrm>
            <a:off x="3127598" y="1337834"/>
            <a:ext cx="289714" cy="347593"/>
            <a:chOff x="3127598" y="1513234"/>
            <a:chExt cx="289714" cy="347593"/>
          </a:xfrm>
        </p:grpSpPr>
        <p:sp>
          <p:nvSpPr>
            <p:cNvPr id="11924" name="Google Shape;11924;p86"/>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6"/>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6"/>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6"/>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6"/>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9" name="Google Shape;11929;p86"/>
          <p:cNvGrpSpPr/>
          <p:nvPr/>
        </p:nvGrpSpPr>
        <p:grpSpPr>
          <a:xfrm>
            <a:off x="2662884" y="1337644"/>
            <a:ext cx="322914" cy="348543"/>
            <a:chOff x="2662884" y="1513044"/>
            <a:chExt cx="322914" cy="348543"/>
          </a:xfrm>
        </p:grpSpPr>
        <p:sp>
          <p:nvSpPr>
            <p:cNvPr id="11930" name="Google Shape;11930;p86"/>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6"/>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6"/>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6"/>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6"/>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6"/>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6"/>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6"/>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6"/>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6"/>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86"/>
          <p:cNvGrpSpPr/>
          <p:nvPr/>
        </p:nvGrpSpPr>
        <p:grpSpPr>
          <a:xfrm>
            <a:off x="2232511" y="1337359"/>
            <a:ext cx="299534" cy="348068"/>
            <a:chOff x="2232511" y="1512759"/>
            <a:chExt cx="299534" cy="348068"/>
          </a:xfrm>
        </p:grpSpPr>
        <p:sp>
          <p:nvSpPr>
            <p:cNvPr id="11941" name="Google Shape;11941;p86"/>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6"/>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6"/>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6"/>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6"/>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6"/>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6"/>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6"/>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6"/>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6"/>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6"/>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2" name="Google Shape;11952;p86"/>
          <p:cNvGrpSpPr/>
          <p:nvPr/>
        </p:nvGrpSpPr>
        <p:grpSpPr>
          <a:xfrm>
            <a:off x="1331406" y="1337961"/>
            <a:ext cx="301784" cy="348607"/>
            <a:chOff x="1331406" y="1513361"/>
            <a:chExt cx="301784" cy="348607"/>
          </a:xfrm>
        </p:grpSpPr>
        <p:sp>
          <p:nvSpPr>
            <p:cNvPr id="11953" name="Google Shape;11953;p86"/>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6"/>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6"/>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6"/>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86"/>
          <p:cNvGrpSpPr/>
          <p:nvPr/>
        </p:nvGrpSpPr>
        <p:grpSpPr>
          <a:xfrm>
            <a:off x="7144274" y="1324814"/>
            <a:ext cx="282174" cy="355735"/>
            <a:chOff x="7144274" y="1500214"/>
            <a:chExt cx="282174" cy="355735"/>
          </a:xfrm>
        </p:grpSpPr>
        <p:sp>
          <p:nvSpPr>
            <p:cNvPr id="11958" name="Google Shape;11958;p86"/>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6"/>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6"/>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6"/>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6"/>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6"/>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86"/>
          <p:cNvGrpSpPr/>
          <p:nvPr/>
        </p:nvGrpSpPr>
        <p:grpSpPr>
          <a:xfrm>
            <a:off x="6685262" y="1324814"/>
            <a:ext cx="289682" cy="354594"/>
            <a:chOff x="6685262" y="1500214"/>
            <a:chExt cx="289682" cy="354594"/>
          </a:xfrm>
        </p:grpSpPr>
        <p:sp>
          <p:nvSpPr>
            <p:cNvPr id="11965" name="Google Shape;11965;p86"/>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6"/>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6"/>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6"/>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86"/>
          <p:cNvGrpSpPr/>
          <p:nvPr/>
        </p:nvGrpSpPr>
        <p:grpSpPr>
          <a:xfrm>
            <a:off x="6200938" y="1325194"/>
            <a:ext cx="322154" cy="355355"/>
            <a:chOff x="6200938" y="1500594"/>
            <a:chExt cx="322154" cy="355355"/>
          </a:xfrm>
        </p:grpSpPr>
        <p:sp>
          <p:nvSpPr>
            <p:cNvPr id="11970" name="Google Shape;11970;p86"/>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6"/>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6"/>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6"/>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6"/>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86"/>
          <p:cNvGrpSpPr/>
          <p:nvPr/>
        </p:nvGrpSpPr>
        <p:grpSpPr>
          <a:xfrm>
            <a:off x="5289631" y="1324814"/>
            <a:ext cx="332355" cy="354974"/>
            <a:chOff x="5289631" y="1500214"/>
            <a:chExt cx="332355" cy="354974"/>
          </a:xfrm>
        </p:grpSpPr>
        <p:sp>
          <p:nvSpPr>
            <p:cNvPr id="11976" name="Google Shape;11976;p86"/>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6"/>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6"/>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6"/>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6"/>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6"/>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2" name="Google Shape;11982;p86"/>
          <p:cNvGrpSpPr/>
          <p:nvPr/>
        </p:nvGrpSpPr>
        <p:grpSpPr>
          <a:xfrm>
            <a:off x="5748295" y="1324433"/>
            <a:ext cx="323294" cy="356115"/>
            <a:chOff x="5748295" y="1499833"/>
            <a:chExt cx="323294" cy="356115"/>
          </a:xfrm>
        </p:grpSpPr>
        <p:sp>
          <p:nvSpPr>
            <p:cNvPr id="11983" name="Google Shape;11983;p86"/>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6"/>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6"/>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6"/>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6"/>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6"/>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6"/>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0" name="Google Shape;11990;p86"/>
          <p:cNvGrpSpPr/>
          <p:nvPr/>
        </p:nvGrpSpPr>
        <p:grpSpPr>
          <a:xfrm>
            <a:off x="8047661" y="1325637"/>
            <a:ext cx="278404" cy="355260"/>
            <a:chOff x="8047661" y="1501037"/>
            <a:chExt cx="278404" cy="355260"/>
          </a:xfrm>
        </p:grpSpPr>
        <p:sp>
          <p:nvSpPr>
            <p:cNvPr id="11991" name="Google Shape;11991;p86"/>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6"/>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6"/>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6"/>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86"/>
          <p:cNvGrpSpPr/>
          <p:nvPr/>
        </p:nvGrpSpPr>
        <p:grpSpPr>
          <a:xfrm>
            <a:off x="4903389" y="1324814"/>
            <a:ext cx="267854" cy="355735"/>
            <a:chOff x="4903389" y="1500214"/>
            <a:chExt cx="267854" cy="355735"/>
          </a:xfrm>
        </p:grpSpPr>
        <p:sp>
          <p:nvSpPr>
            <p:cNvPr id="11996" name="Google Shape;11996;p86"/>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6"/>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6"/>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6"/>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6"/>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86"/>
          <p:cNvGrpSpPr/>
          <p:nvPr/>
        </p:nvGrpSpPr>
        <p:grpSpPr>
          <a:xfrm>
            <a:off x="7613518" y="1325954"/>
            <a:ext cx="264433" cy="353074"/>
            <a:chOff x="7613518" y="1501354"/>
            <a:chExt cx="264433" cy="353074"/>
          </a:xfrm>
        </p:grpSpPr>
        <p:sp>
          <p:nvSpPr>
            <p:cNvPr id="12002" name="Google Shape;12002;p86"/>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6"/>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6"/>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6"/>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6"/>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6"/>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8" name="Google Shape;12008;p86"/>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009" name="Google Shape;12009;p86"/>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13" name="Shape 12013"/>
        <p:cNvGrpSpPr/>
        <p:nvPr/>
      </p:nvGrpSpPr>
      <p:grpSpPr>
        <a:xfrm>
          <a:off x="0" y="0"/>
          <a:ext cx="0" cy="0"/>
          <a:chOff x="0" y="0"/>
          <a:chExt cx="0" cy="0"/>
        </a:xfrm>
      </p:grpSpPr>
      <p:grpSp>
        <p:nvGrpSpPr>
          <p:cNvPr id="12014" name="Google Shape;12014;p87"/>
          <p:cNvGrpSpPr/>
          <p:nvPr/>
        </p:nvGrpSpPr>
        <p:grpSpPr>
          <a:xfrm>
            <a:off x="1757085" y="1325225"/>
            <a:ext cx="371069" cy="359396"/>
            <a:chOff x="1757085" y="1500675"/>
            <a:chExt cx="371069" cy="359396"/>
          </a:xfrm>
        </p:grpSpPr>
        <p:sp>
          <p:nvSpPr>
            <p:cNvPr id="12015" name="Google Shape;12015;p87"/>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7"/>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7"/>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7"/>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7"/>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7"/>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7"/>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7"/>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7"/>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7"/>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7"/>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7"/>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7"/>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7"/>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7"/>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7"/>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7"/>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87"/>
          <p:cNvGrpSpPr/>
          <p:nvPr/>
        </p:nvGrpSpPr>
        <p:grpSpPr>
          <a:xfrm>
            <a:off x="2774209" y="1779241"/>
            <a:ext cx="116693" cy="374186"/>
            <a:chOff x="2774209" y="1954691"/>
            <a:chExt cx="116693" cy="374186"/>
          </a:xfrm>
        </p:grpSpPr>
        <p:sp>
          <p:nvSpPr>
            <p:cNvPr id="12045" name="Google Shape;12045;p87"/>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7"/>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7" name="Google Shape;12047;p87"/>
          <p:cNvGrpSpPr/>
          <p:nvPr/>
        </p:nvGrpSpPr>
        <p:grpSpPr>
          <a:xfrm>
            <a:off x="4017435" y="1324462"/>
            <a:ext cx="315092" cy="359397"/>
            <a:chOff x="4017435" y="1499912"/>
            <a:chExt cx="315092" cy="359397"/>
          </a:xfrm>
        </p:grpSpPr>
        <p:sp>
          <p:nvSpPr>
            <p:cNvPr id="12048" name="Google Shape;12048;p87"/>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7"/>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0" name="Google Shape;12050;p87"/>
          <p:cNvGrpSpPr/>
          <p:nvPr/>
        </p:nvGrpSpPr>
        <p:grpSpPr>
          <a:xfrm>
            <a:off x="3963652" y="1824309"/>
            <a:ext cx="374154" cy="284050"/>
            <a:chOff x="3963652" y="1999759"/>
            <a:chExt cx="374154" cy="284050"/>
          </a:xfrm>
        </p:grpSpPr>
        <p:sp>
          <p:nvSpPr>
            <p:cNvPr id="12051" name="Google Shape;12051;p87"/>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7"/>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7"/>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87"/>
          <p:cNvGrpSpPr/>
          <p:nvPr/>
        </p:nvGrpSpPr>
        <p:grpSpPr>
          <a:xfrm>
            <a:off x="1777536" y="1839416"/>
            <a:ext cx="376444" cy="253772"/>
            <a:chOff x="1777536" y="2014866"/>
            <a:chExt cx="376444" cy="253772"/>
          </a:xfrm>
        </p:grpSpPr>
        <p:sp>
          <p:nvSpPr>
            <p:cNvPr id="12055" name="Google Shape;12055;p87"/>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7"/>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7"/>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7"/>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7"/>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0" name="Google Shape;12060;p87"/>
          <p:cNvGrpSpPr/>
          <p:nvPr/>
        </p:nvGrpSpPr>
        <p:grpSpPr>
          <a:xfrm>
            <a:off x="1309875" y="1881876"/>
            <a:ext cx="374154" cy="169680"/>
            <a:chOff x="1309875" y="2057326"/>
            <a:chExt cx="374154" cy="169680"/>
          </a:xfrm>
        </p:grpSpPr>
        <p:sp>
          <p:nvSpPr>
            <p:cNvPr id="12061" name="Google Shape;12061;p8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7"/>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7"/>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7"/>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7"/>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7"/>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7"/>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2" name="Google Shape;12072;p87"/>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3" name="Google Shape;12073;p87"/>
          <p:cNvGrpSpPr/>
          <p:nvPr/>
        </p:nvGrpSpPr>
        <p:grpSpPr>
          <a:xfrm>
            <a:off x="2347450" y="1779114"/>
            <a:ext cx="113639" cy="373168"/>
            <a:chOff x="2347450" y="1954564"/>
            <a:chExt cx="113639" cy="373168"/>
          </a:xfrm>
        </p:grpSpPr>
        <p:sp>
          <p:nvSpPr>
            <p:cNvPr id="12074" name="Google Shape;12074;p87"/>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7"/>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6" name="Google Shape;12076;p87"/>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7" name="Google Shape;12077;p87"/>
          <p:cNvGrpSpPr/>
          <p:nvPr/>
        </p:nvGrpSpPr>
        <p:grpSpPr>
          <a:xfrm>
            <a:off x="3110102" y="1324430"/>
            <a:ext cx="330613" cy="358379"/>
            <a:chOff x="3110102" y="1499880"/>
            <a:chExt cx="330613" cy="358379"/>
          </a:xfrm>
        </p:grpSpPr>
        <p:sp>
          <p:nvSpPr>
            <p:cNvPr id="12078" name="Google Shape;12078;p87"/>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7"/>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7"/>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7"/>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7"/>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7"/>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7"/>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5" name="Google Shape;12085;p87"/>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6" name="Google Shape;12086;p87"/>
          <p:cNvGrpSpPr/>
          <p:nvPr/>
        </p:nvGrpSpPr>
        <p:grpSpPr>
          <a:xfrm>
            <a:off x="3485575" y="1824309"/>
            <a:ext cx="373772" cy="284050"/>
            <a:chOff x="3531200" y="1999759"/>
            <a:chExt cx="373772" cy="284050"/>
          </a:xfrm>
        </p:grpSpPr>
        <p:sp>
          <p:nvSpPr>
            <p:cNvPr id="12087" name="Google Shape;12087;p87"/>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7"/>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7"/>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7"/>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87"/>
          <p:cNvGrpSpPr/>
          <p:nvPr/>
        </p:nvGrpSpPr>
        <p:grpSpPr>
          <a:xfrm>
            <a:off x="2667058" y="1324843"/>
            <a:ext cx="330231" cy="359015"/>
            <a:chOff x="2667058" y="1500293"/>
            <a:chExt cx="330231" cy="359015"/>
          </a:xfrm>
        </p:grpSpPr>
        <p:sp>
          <p:nvSpPr>
            <p:cNvPr id="12092" name="Google Shape;12092;p87"/>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7"/>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7"/>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7"/>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7"/>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7"/>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7"/>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7"/>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7"/>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7"/>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7"/>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7"/>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87"/>
          <p:cNvGrpSpPr/>
          <p:nvPr/>
        </p:nvGrpSpPr>
        <p:grpSpPr>
          <a:xfrm>
            <a:off x="3567553" y="1324462"/>
            <a:ext cx="320022" cy="359778"/>
            <a:chOff x="3567553" y="1499912"/>
            <a:chExt cx="320022" cy="359778"/>
          </a:xfrm>
        </p:grpSpPr>
        <p:sp>
          <p:nvSpPr>
            <p:cNvPr id="12111" name="Google Shape;12111;p87"/>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7"/>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7"/>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7"/>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7"/>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7"/>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87"/>
          <p:cNvGrpSpPr/>
          <p:nvPr/>
        </p:nvGrpSpPr>
        <p:grpSpPr>
          <a:xfrm>
            <a:off x="1309875" y="1324462"/>
            <a:ext cx="359015" cy="358633"/>
            <a:chOff x="1309875" y="1499912"/>
            <a:chExt cx="359015" cy="358633"/>
          </a:xfrm>
        </p:grpSpPr>
        <p:sp>
          <p:nvSpPr>
            <p:cNvPr id="12118" name="Google Shape;12118;p87"/>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7"/>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7"/>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7"/>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7"/>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7"/>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7"/>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7"/>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7"/>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7" name="Google Shape;12127;p87"/>
          <p:cNvGrpSpPr/>
          <p:nvPr/>
        </p:nvGrpSpPr>
        <p:grpSpPr>
          <a:xfrm>
            <a:off x="2219466" y="1324843"/>
            <a:ext cx="330613" cy="359015"/>
            <a:chOff x="2219466" y="1500293"/>
            <a:chExt cx="330613" cy="359015"/>
          </a:xfrm>
        </p:grpSpPr>
        <p:sp>
          <p:nvSpPr>
            <p:cNvPr id="12128" name="Google Shape;12128;p87"/>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7"/>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87"/>
          <p:cNvGrpSpPr/>
          <p:nvPr/>
        </p:nvGrpSpPr>
        <p:grpSpPr>
          <a:xfrm>
            <a:off x="5343544" y="1333908"/>
            <a:ext cx="244676" cy="351095"/>
            <a:chOff x="5343544" y="1509358"/>
            <a:chExt cx="244676" cy="351095"/>
          </a:xfrm>
        </p:grpSpPr>
        <p:sp>
          <p:nvSpPr>
            <p:cNvPr id="12131" name="Google Shape;12131;p87"/>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7"/>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7"/>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87"/>
          <p:cNvGrpSpPr/>
          <p:nvPr/>
        </p:nvGrpSpPr>
        <p:grpSpPr>
          <a:xfrm>
            <a:off x="4882340" y="1333908"/>
            <a:ext cx="246171" cy="351095"/>
            <a:chOff x="4882340" y="1509358"/>
            <a:chExt cx="246171" cy="351095"/>
          </a:xfrm>
        </p:grpSpPr>
        <p:sp>
          <p:nvSpPr>
            <p:cNvPr id="12135" name="Google Shape;12135;p87"/>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7"/>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7"/>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7"/>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7"/>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87"/>
          <p:cNvGrpSpPr/>
          <p:nvPr/>
        </p:nvGrpSpPr>
        <p:grpSpPr>
          <a:xfrm>
            <a:off x="6273204" y="1333558"/>
            <a:ext cx="236343" cy="351445"/>
            <a:chOff x="6273204" y="1509008"/>
            <a:chExt cx="236343" cy="351445"/>
          </a:xfrm>
        </p:grpSpPr>
        <p:sp>
          <p:nvSpPr>
            <p:cNvPr id="12141" name="Google Shape;12141;p87"/>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7"/>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3" name="Google Shape;12143;p87"/>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4" name="Google Shape;12144;p87"/>
          <p:cNvGrpSpPr/>
          <p:nvPr/>
        </p:nvGrpSpPr>
        <p:grpSpPr>
          <a:xfrm>
            <a:off x="7219530" y="1332794"/>
            <a:ext cx="191625" cy="352209"/>
            <a:chOff x="7219530" y="1508244"/>
            <a:chExt cx="191625" cy="352209"/>
          </a:xfrm>
        </p:grpSpPr>
        <p:sp>
          <p:nvSpPr>
            <p:cNvPr id="12145" name="Google Shape;12145;p87"/>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7"/>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7" name="Google Shape;12147;p87"/>
          <p:cNvGrpSpPr/>
          <p:nvPr/>
        </p:nvGrpSpPr>
        <p:grpSpPr>
          <a:xfrm>
            <a:off x="7699309" y="1333176"/>
            <a:ext cx="154922" cy="351827"/>
            <a:chOff x="7699309" y="1508626"/>
            <a:chExt cx="154922" cy="351827"/>
          </a:xfrm>
        </p:grpSpPr>
        <p:sp>
          <p:nvSpPr>
            <p:cNvPr id="12148" name="Google Shape;12148;p87"/>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7"/>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7"/>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7"/>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7"/>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7"/>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7"/>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5" name="Google Shape;12155;p87"/>
          <p:cNvGrpSpPr/>
          <p:nvPr/>
        </p:nvGrpSpPr>
        <p:grpSpPr>
          <a:xfrm>
            <a:off x="8161690" y="1333558"/>
            <a:ext cx="153396" cy="351064"/>
            <a:chOff x="8161690" y="1509008"/>
            <a:chExt cx="153396" cy="351064"/>
          </a:xfrm>
        </p:grpSpPr>
        <p:sp>
          <p:nvSpPr>
            <p:cNvPr id="12156" name="Google Shape;12156;p87"/>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7"/>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7"/>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7"/>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87"/>
          <p:cNvGrpSpPr/>
          <p:nvPr/>
        </p:nvGrpSpPr>
        <p:grpSpPr>
          <a:xfrm>
            <a:off x="6746940" y="1333431"/>
            <a:ext cx="213221" cy="352304"/>
            <a:chOff x="6746940" y="1508881"/>
            <a:chExt cx="213221" cy="352304"/>
          </a:xfrm>
        </p:grpSpPr>
        <p:sp>
          <p:nvSpPr>
            <p:cNvPr id="12161" name="Google Shape;12161;p87"/>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7"/>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7"/>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7"/>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87"/>
          <p:cNvGrpSpPr/>
          <p:nvPr/>
        </p:nvGrpSpPr>
        <p:grpSpPr>
          <a:xfrm>
            <a:off x="5770336" y="1832165"/>
            <a:ext cx="350682" cy="292097"/>
            <a:chOff x="5770336" y="2007615"/>
            <a:chExt cx="350682" cy="292097"/>
          </a:xfrm>
        </p:grpSpPr>
        <p:sp>
          <p:nvSpPr>
            <p:cNvPr id="12166" name="Google Shape;12166;p87"/>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7"/>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7"/>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7"/>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0" name="Google Shape;12170;p87"/>
          <p:cNvGrpSpPr/>
          <p:nvPr/>
        </p:nvGrpSpPr>
        <p:grpSpPr>
          <a:xfrm>
            <a:off x="5326878" y="1804908"/>
            <a:ext cx="350332" cy="346229"/>
            <a:chOff x="5326878" y="1980358"/>
            <a:chExt cx="350332" cy="346229"/>
          </a:xfrm>
        </p:grpSpPr>
        <p:sp>
          <p:nvSpPr>
            <p:cNvPr id="12171" name="Google Shape;12171;p87"/>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7"/>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7"/>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7"/>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5" name="Google Shape;12175;p87"/>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6" name="Google Shape;12176;p87"/>
          <p:cNvGrpSpPr/>
          <p:nvPr/>
        </p:nvGrpSpPr>
        <p:grpSpPr>
          <a:xfrm>
            <a:off x="4883835" y="1817121"/>
            <a:ext cx="350300" cy="323043"/>
            <a:chOff x="4883835" y="1992571"/>
            <a:chExt cx="350300" cy="323043"/>
          </a:xfrm>
        </p:grpSpPr>
        <p:sp>
          <p:nvSpPr>
            <p:cNvPr id="12177" name="Google Shape;12177;p87"/>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7"/>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7"/>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7"/>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7"/>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7"/>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87"/>
          <p:cNvGrpSpPr/>
          <p:nvPr/>
        </p:nvGrpSpPr>
        <p:grpSpPr>
          <a:xfrm>
            <a:off x="7548967" y="1803477"/>
            <a:ext cx="333285" cy="349950"/>
            <a:chOff x="7548967" y="1978927"/>
            <a:chExt cx="333285" cy="349950"/>
          </a:xfrm>
        </p:grpSpPr>
        <p:sp>
          <p:nvSpPr>
            <p:cNvPr id="12184" name="Google Shape;12184;p87"/>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7"/>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7"/>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7"/>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7"/>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7"/>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7"/>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1" name="Google Shape;12191;p87"/>
          <p:cNvGrpSpPr/>
          <p:nvPr/>
        </p:nvGrpSpPr>
        <p:grpSpPr>
          <a:xfrm>
            <a:off x="6214142" y="1803477"/>
            <a:ext cx="346515" cy="350300"/>
            <a:chOff x="6214142" y="1978927"/>
            <a:chExt cx="346515" cy="350300"/>
          </a:xfrm>
        </p:grpSpPr>
        <p:sp>
          <p:nvSpPr>
            <p:cNvPr id="12192" name="Google Shape;12192;p87"/>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7"/>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87"/>
          <p:cNvGrpSpPr/>
          <p:nvPr/>
        </p:nvGrpSpPr>
        <p:grpSpPr>
          <a:xfrm>
            <a:off x="7105923" y="1803095"/>
            <a:ext cx="333285" cy="350682"/>
            <a:chOff x="7105923" y="1978545"/>
            <a:chExt cx="333285" cy="350682"/>
          </a:xfrm>
        </p:grpSpPr>
        <p:sp>
          <p:nvSpPr>
            <p:cNvPr id="12195" name="Google Shape;12195;p87"/>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7"/>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7"/>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7"/>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7"/>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7"/>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7"/>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2" name="Google Shape;12202;p87"/>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7"/>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4" name="Google Shape;12204;p87"/>
          <p:cNvGrpSpPr/>
          <p:nvPr/>
        </p:nvGrpSpPr>
        <p:grpSpPr>
          <a:xfrm>
            <a:off x="3616406" y="2246902"/>
            <a:ext cx="203393" cy="351827"/>
            <a:chOff x="3616406" y="2422352"/>
            <a:chExt cx="203393" cy="351827"/>
          </a:xfrm>
        </p:grpSpPr>
        <p:sp>
          <p:nvSpPr>
            <p:cNvPr id="12205" name="Google Shape;12205;p87"/>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7"/>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7" name="Google Shape;12207;p87"/>
          <p:cNvGrpSpPr/>
          <p:nvPr/>
        </p:nvGrpSpPr>
        <p:grpSpPr>
          <a:xfrm>
            <a:off x="878187" y="2246520"/>
            <a:ext cx="272696" cy="351827"/>
            <a:chOff x="913012" y="2421970"/>
            <a:chExt cx="272696" cy="351827"/>
          </a:xfrm>
        </p:grpSpPr>
        <p:sp>
          <p:nvSpPr>
            <p:cNvPr id="12208" name="Google Shape;12208;p87"/>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7"/>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7"/>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7"/>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87"/>
          <p:cNvGrpSpPr/>
          <p:nvPr/>
        </p:nvGrpSpPr>
        <p:grpSpPr>
          <a:xfrm>
            <a:off x="2274743" y="2246902"/>
            <a:ext cx="255649" cy="351445"/>
            <a:chOff x="2274743" y="2422352"/>
            <a:chExt cx="255649" cy="351445"/>
          </a:xfrm>
        </p:grpSpPr>
        <p:sp>
          <p:nvSpPr>
            <p:cNvPr id="12213" name="Google Shape;12213;p87"/>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7"/>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7"/>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6" name="Google Shape;12216;p87"/>
          <p:cNvGrpSpPr/>
          <p:nvPr/>
        </p:nvGrpSpPr>
        <p:grpSpPr>
          <a:xfrm>
            <a:off x="2708723" y="2245789"/>
            <a:ext cx="246552" cy="352558"/>
            <a:chOff x="2708723" y="2421239"/>
            <a:chExt cx="246552" cy="352558"/>
          </a:xfrm>
        </p:grpSpPr>
        <p:sp>
          <p:nvSpPr>
            <p:cNvPr id="12217" name="Google Shape;12217;p87"/>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7"/>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87"/>
          <p:cNvGrpSpPr/>
          <p:nvPr/>
        </p:nvGrpSpPr>
        <p:grpSpPr>
          <a:xfrm>
            <a:off x="1835485" y="2246902"/>
            <a:ext cx="259433" cy="350714"/>
            <a:chOff x="1835485" y="2422352"/>
            <a:chExt cx="259433" cy="350714"/>
          </a:xfrm>
        </p:grpSpPr>
        <p:sp>
          <p:nvSpPr>
            <p:cNvPr id="12220" name="Google Shape;12220;p87"/>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7"/>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7"/>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7"/>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7"/>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7"/>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7"/>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87"/>
          <p:cNvGrpSpPr/>
          <p:nvPr/>
        </p:nvGrpSpPr>
        <p:grpSpPr>
          <a:xfrm>
            <a:off x="3150240" y="2246902"/>
            <a:ext cx="212489" cy="351445"/>
            <a:chOff x="3150240" y="2422352"/>
            <a:chExt cx="212489" cy="351445"/>
          </a:xfrm>
        </p:grpSpPr>
        <p:sp>
          <p:nvSpPr>
            <p:cNvPr id="12228" name="Google Shape;12228;p87"/>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7"/>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0" name="Google Shape;12230;p87"/>
          <p:cNvGrpSpPr/>
          <p:nvPr/>
        </p:nvGrpSpPr>
        <p:grpSpPr>
          <a:xfrm>
            <a:off x="1367060" y="2246679"/>
            <a:ext cx="269261" cy="352050"/>
            <a:chOff x="1367060" y="2422129"/>
            <a:chExt cx="269261" cy="352050"/>
          </a:xfrm>
        </p:grpSpPr>
        <p:sp>
          <p:nvSpPr>
            <p:cNvPr id="12231" name="Google Shape;12231;p87"/>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7"/>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7"/>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7"/>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7"/>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7"/>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7"/>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7"/>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7"/>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7"/>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7"/>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7"/>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7"/>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7"/>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5" name="Google Shape;12245;p87"/>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6" name="Google Shape;12246;p87"/>
          <p:cNvGrpSpPr/>
          <p:nvPr/>
        </p:nvGrpSpPr>
        <p:grpSpPr>
          <a:xfrm>
            <a:off x="4882690" y="2249955"/>
            <a:ext cx="274573" cy="350682"/>
            <a:chOff x="4882690" y="2425405"/>
            <a:chExt cx="274573" cy="350682"/>
          </a:xfrm>
        </p:grpSpPr>
        <p:sp>
          <p:nvSpPr>
            <p:cNvPr id="12247" name="Google Shape;12247;p87"/>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7"/>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9" name="Google Shape;12249;p87"/>
          <p:cNvGrpSpPr/>
          <p:nvPr/>
        </p:nvGrpSpPr>
        <p:grpSpPr>
          <a:xfrm>
            <a:off x="6627639" y="2268434"/>
            <a:ext cx="355993" cy="313247"/>
            <a:chOff x="6627639" y="2443884"/>
            <a:chExt cx="355993" cy="313247"/>
          </a:xfrm>
        </p:grpSpPr>
        <p:sp>
          <p:nvSpPr>
            <p:cNvPr id="12250" name="Google Shape;12250;p87"/>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7"/>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7"/>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87"/>
          <p:cNvGrpSpPr/>
          <p:nvPr/>
        </p:nvGrpSpPr>
        <p:grpSpPr>
          <a:xfrm>
            <a:off x="6183451" y="2286690"/>
            <a:ext cx="351445" cy="277976"/>
            <a:chOff x="6183451" y="2462140"/>
            <a:chExt cx="351445" cy="277976"/>
          </a:xfrm>
        </p:grpSpPr>
        <p:sp>
          <p:nvSpPr>
            <p:cNvPr id="12254" name="Google Shape;12254;p87"/>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7"/>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7"/>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87"/>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7"/>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7"/>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7"/>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1" name="Google Shape;12261;p87"/>
          <p:cNvGrpSpPr/>
          <p:nvPr/>
        </p:nvGrpSpPr>
        <p:grpSpPr>
          <a:xfrm>
            <a:off x="5735477" y="2254408"/>
            <a:ext cx="353354" cy="341299"/>
            <a:chOff x="5735477" y="2429858"/>
            <a:chExt cx="353354" cy="341299"/>
          </a:xfrm>
        </p:grpSpPr>
        <p:sp>
          <p:nvSpPr>
            <p:cNvPr id="12262" name="Google Shape;12262;p87"/>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7"/>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7"/>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7"/>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7"/>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7"/>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87"/>
          <p:cNvGrpSpPr/>
          <p:nvPr/>
        </p:nvGrpSpPr>
        <p:grpSpPr>
          <a:xfrm>
            <a:off x="5243735" y="2271523"/>
            <a:ext cx="405255" cy="275499"/>
            <a:chOff x="5283337" y="2478774"/>
            <a:chExt cx="358633" cy="243913"/>
          </a:xfrm>
        </p:grpSpPr>
        <p:sp>
          <p:nvSpPr>
            <p:cNvPr id="12269" name="Google Shape;12269;p87"/>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7"/>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7"/>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7"/>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7"/>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7"/>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7"/>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7"/>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7"/>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7"/>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7"/>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7"/>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7"/>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7"/>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7"/>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7"/>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7"/>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6" name="Google Shape;12286;p87"/>
          <p:cNvGrpSpPr/>
          <p:nvPr/>
        </p:nvGrpSpPr>
        <p:grpSpPr>
          <a:xfrm>
            <a:off x="7964753" y="2295373"/>
            <a:ext cx="362068" cy="258670"/>
            <a:chOff x="7964753" y="2470823"/>
            <a:chExt cx="362068" cy="258670"/>
          </a:xfrm>
        </p:grpSpPr>
        <p:sp>
          <p:nvSpPr>
            <p:cNvPr id="12287" name="Google Shape;12287;p87"/>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7"/>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7"/>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7"/>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87"/>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87"/>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7"/>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7"/>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7"/>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6" name="Google Shape;12296;p87"/>
          <p:cNvGrpSpPr/>
          <p:nvPr/>
        </p:nvGrpSpPr>
        <p:grpSpPr>
          <a:xfrm>
            <a:off x="7524349" y="2280997"/>
            <a:ext cx="350332" cy="288948"/>
            <a:chOff x="7524349" y="2456447"/>
            <a:chExt cx="350332" cy="288948"/>
          </a:xfrm>
        </p:grpSpPr>
        <p:sp>
          <p:nvSpPr>
            <p:cNvPr id="12297" name="Google Shape;12297;p87"/>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7"/>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7"/>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7"/>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7"/>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2" name="Google Shape;12302;p87"/>
          <p:cNvGrpSpPr/>
          <p:nvPr/>
        </p:nvGrpSpPr>
        <p:grpSpPr>
          <a:xfrm>
            <a:off x="3972749" y="2718761"/>
            <a:ext cx="355230" cy="356725"/>
            <a:chOff x="3972749" y="2894211"/>
            <a:chExt cx="355230" cy="356725"/>
          </a:xfrm>
        </p:grpSpPr>
        <p:sp>
          <p:nvSpPr>
            <p:cNvPr id="12303" name="Google Shape;12303;p87"/>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87"/>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87"/>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7"/>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7"/>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87"/>
          <p:cNvGrpSpPr/>
          <p:nvPr/>
        </p:nvGrpSpPr>
        <p:grpSpPr>
          <a:xfrm>
            <a:off x="3527797" y="2743346"/>
            <a:ext cx="355993" cy="307904"/>
            <a:chOff x="3527797" y="2918796"/>
            <a:chExt cx="355993" cy="307904"/>
          </a:xfrm>
        </p:grpSpPr>
        <p:sp>
          <p:nvSpPr>
            <p:cNvPr id="12309" name="Google Shape;12309;p87"/>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7"/>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7"/>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7"/>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7"/>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7"/>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7"/>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7"/>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7"/>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7"/>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9" name="Google Shape;12319;p87"/>
          <p:cNvGrpSpPr/>
          <p:nvPr/>
        </p:nvGrpSpPr>
        <p:grpSpPr>
          <a:xfrm>
            <a:off x="3082845" y="2745509"/>
            <a:ext cx="356375" cy="302338"/>
            <a:chOff x="3082845" y="2920959"/>
            <a:chExt cx="356375" cy="302338"/>
          </a:xfrm>
        </p:grpSpPr>
        <p:sp>
          <p:nvSpPr>
            <p:cNvPr id="12320" name="Google Shape;12320;p87"/>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7"/>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87"/>
          <p:cNvGrpSpPr/>
          <p:nvPr/>
        </p:nvGrpSpPr>
        <p:grpSpPr>
          <a:xfrm>
            <a:off x="2639038" y="2719492"/>
            <a:ext cx="355612" cy="355612"/>
            <a:chOff x="2639038" y="2894942"/>
            <a:chExt cx="355612" cy="355612"/>
          </a:xfrm>
        </p:grpSpPr>
        <p:sp>
          <p:nvSpPr>
            <p:cNvPr id="12323" name="Google Shape;12323;p87"/>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7"/>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87"/>
          <p:cNvGrpSpPr/>
          <p:nvPr/>
        </p:nvGrpSpPr>
        <p:grpSpPr>
          <a:xfrm>
            <a:off x="2194468" y="2763415"/>
            <a:ext cx="355993" cy="267766"/>
            <a:chOff x="2194468" y="2938865"/>
            <a:chExt cx="355993" cy="267766"/>
          </a:xfrm>
        </p:grpSpPr>
        <p:sp>
          <p:nvSpPr>
            <p:cNvPr id="12326" name="Google Shape;12326;p87"/>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7"/>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7"/>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7"/>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87"/>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87"/>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7"/>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7"/>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7"/>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7"/>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87"/>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7"/>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87"/>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7"/>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7"/>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7"/>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7"/>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87"/>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87"/>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7"/>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87"/>
          <p:cNvGrpSpPr/>
          <p:nvPr/>
        </p:nvGrpSpPr>
        <p:grpSpPr>
          <a:xfrm>
            <a:off x="1749897" y="2719111"/>
            <a:ext cx="355993" cy="355612"/>
            <a:chOff x="1749897" y="2894561"/>
            <a:chExt cx="355993" cy="355612"/>
          </a:xfrm>
        </p:grpSpPr>
        <p:sp>
          <p:nvSpPr>
            <p:cNvPr id="12347" name="Google Shape;12347;p87"/>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87"/>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7"/>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87"/>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87"/>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7"/>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7"/>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87"/>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87"/>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87"/>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87"/>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8" name="Google Shape;12358;p87"/>
          <p:cNvGrpSpPr/>
          <p:nvPr/>
        </p:nvGrpSpPr>
        <p:grpSpPr>
          <a:xfrm>
            <a:off x="1305327" y="2718761"/>
            <a:ext cx="357520" cy="357488"/>
            <a:chOff x="1305327" y="2894211"/>
            <a:chExt cx="357520" cy="357488"/>
          </a:xfrm>
        </p:grpSpPr>
        <p:sp>
          <p:nvSpPr>
            <p:cNvPr id="12359" name="Google Shape;12359;p87"/>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7"/>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7"/>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87"/>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87"/>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87"/>
          <p:cNvGrpSpPr/>
          <p:nvPr/>
        </p:nvGrpSpPr>
        <p:grpSpPr>
          <a:xfrm>
            <a:off x="853950" y="2719270"/>
            <a:ext cx="364104" cy="353290"/>
            <a:chOff x="853950" y="2894720"/>
            <a:chExt cx="364104" cy="353290"/>
          </a:xfrm>
        </p:grpSpPr>
        <p:sp>
          <p:nvSpPr>
            <p:cNvPr id="12365" name="Google Shape;12365;p87"/>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7"/>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7"/>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87"/>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87"/>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7"/>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7"/>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2" name="Google Shape;12372;p87"/>
          <p:cNvGrpSpPr/>
          <p:nvPr/>
        </p:nvGrpSpPr>
        <p:grpSpPr>
          <a:xfrm>
            <a:off x="7066548" y="2737144"/>
            <a:ext cx="352209" cy="334938"/>
            <a:chOff x="7066548" y="2912594"/>
            <a:chExt cx="352209" cy="334938"/>
          </a:xfrm>
        </p:grpSpPr>
        <p:sp>
          <p:nvSpPr>
            <p:cNvPr id="12373" name="Google Shape;12373;p87"/>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7"/>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7"/>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7"/>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7"/>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7"/>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9" name="Google Shape;12379;p87"/>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7"/>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1" name="Google Shape;12381;p87"/>
          <p:cNvGrpSpPr/>
          <p:nvPr/>
        </p:nvGrpSpPr>
        <p:grpSpPr>
          <a:xfrm>
            <a:off x="7541397" y="2729352"/>
            <a:ext cx="318495" cy="352209"/>
            <a:chOff x="7541397" y="2904802"/>
            <a:chExt cx="318495" cy="352209"/>
          </a:xfrm>
        </p:grpSpPr>
        <p:sp>
          <p:nvSpPr>
            <p:cNvPr id="12382" name="Google Shape;12382;p87"/>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7"/>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87"/>
          <p:cNvGrpSpPr/>
          <p:nvPr/>
        </p:nvGrpSpPr>
        <p:grpSpPr>
          <a:xfrm>
            <a:off x="8003015" y="2728589"/>
            <a:ext cx="306759" cy="351445"/>
            <a:chOff x="8003015" y="2904039"/>
            <a:chExt cx="306759" cy="351445"/>
          </a:xfrm>
        </p:grpSpPr>
        <p:sp>
          <p:nvSpPr>
            <p:cNvPr id="12385" name="Google Shape;12385;p87"/>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7"/>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7"/>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7"/>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7"/>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7"/>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1" name="Google Shape;12391;p87"/>
          <p:cNvGrpSpPr/>
          <p:nvPr/>
        </p:nvGrpSpPr>
        <p:grpSpPr>
          <a:xfrm>
            <a:off x="5687770" y="2710046"/>
            <a:ext cx="369638" cy="369606"/>
            <a:chOff x="5687770" y="2885496"/>
            <a:chExt cx="369638" cy="369606"/>
          </a:xfrm>
        </p:grpSpPr>
        <p:sp>
          <p:nvSpPr>
            <p:cNvPr id="12392" name="Google Shape;12392;p87"/>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7"/>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7"/>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7"/>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7"/>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7"/>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87"/>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87"/>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7"/>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7"/>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2" name="Google Shape;12402;p87"/>
          <p:cNvGrpSpPr/>
          <p:nvPr/>
        </p:nvGrpSpPr>
        <p:grpSpPr>
          <a:xfrm>
            <a:off x="4881958" y="2729352"/>
            <a:ext cx="156417" cy="349537"/>
            <a:chOff x="4881958" y="2904802"/>
            <a:chExt cx="156417" cy="349537"/>
          </a:xfrm>
        </p:grpSpPr>
        <p:sp>
          <p:nvSpPr>
            <p:cNvPr id="12403" name="Google Shape;12403;p87"/>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7"/>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7"/>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7"/>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7"/>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7"/>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7"/>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0" name="Google Shape;12410;p87"/>
          <p:cNvGrpSpPr/>
          <p:nvPr/>
        </p:nvGrpSpPr>
        <p:grpSpPr>
          <a:xfrm>
            <a:off x="5230318" y="2711064"/>
            <a:ext cx="371133" cy="367443"/>
            <a:chOff x="5230318" y="2886514"/>
            <a:chExt cx="371133" cy="367443"/>
          </a:xfrm>
        </p:grpSpPr>
        <p:sp>
          <p:nvSpPr>
            <p:cNvPr id="12411" name="Google Shape;12411;p87"/>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7"/>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7"/>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7"/>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7"/>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7"/>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7"/>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7"/>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7"/>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87"/>
          <p:cNvGrpSpPr/>
          <p:nvPr/>
        </p:nvGrpSpPr>
        <p:grpSpPr>
          <a:xfrm>
            <a:off x="5748358" y="3259128"/>
            <a:ext cx="352590" cy="182561"/>
            <a:chOff x="5748358" y="3434578"/>
            <a:chExt cx="352590" cy="182561"/>
          </a:xfrm>
        </p:grpSpPr>
        <p:sp>
          <p:nvSpPr>
            <p:cNvPr id="12421" name="Google Shape;12421;p87"/>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7"/>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7"/>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7"/>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7"/>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7"/>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7" name="Google Shape;12427;p87"/>
          <p:cNvGrpSpPr/>
          <p:nvPr/>
        </p:nvGrpSpPr>
        <p:grpSpPr>
          <a:xfrm>
            <a:off x="862283" y="4099321"/>
            <a:ext cx="341204" cy="359301"/>
            <a:chOff x="862283" y="4274771"/>
            <a:chExt cx="341204" cy="359301"/>
          </a:xfrm>
        </p:grpSpPr>
        <p:sp>
          <p:nvSpPr>
            <p:cNvPr id="12428" name="Google Shape;12428;p87"/>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7"/>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7"/>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1" name="Google Shape;12431;p87"/>
          <p:cNvGrpSpPr/>
          <p:nvPr/>
        </p:nvGrpSpPr>
        <p:grpSpPr>
          <a:xfrm>
            <a:off x="1396957" y="4111915"/>
            <a:ext cx="301861" cy="332871"/>
            <a:chOff x="1396957" y="4287365"/>
            <a:chExt cx="301861" cy="332871"/>
          </a:xfrm>
        </p:grpSpPr>
        <p:sp>
          <p:nvSpPr>
            <p:cNvPr id="12432" name="Google Shape;12432;p87"/>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7"/>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7"/>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7"/>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7"/>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7"/>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7"/>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7"/>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7"/>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7"/>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7"/>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7"/>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7"/>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7"/>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7"/>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87"/>
          <p:cNvGrpSpPr/>
          <p:nvPr/>
        </p:nvGrpSpPr>
        <p:grpSpPr>
          <a:xfrm>
            <a:off x="1865381" y="4102056"/>
            <a:ext cx="396131" cy="355612"/>
            <a:chOff x="1865381" y="4277506"/>
            <a:chExt cx="396131" cy="355612"/>
          </a:xfrm>
        </p:grpSpPr>
        <p:sp>
          <p:nvSpPr>
            <p:cNvPr id="12448" name="Google Shape;12448;p87"/>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7"/>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87"/>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7"/>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7"/>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7"/>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4" name="Google Shape;12454;p87"/>
          <p:cNvGrpSpPr/>
          <p:nvPr/>
        </p:nvGrpSpPr>
        <p:grpSpPr>
          <a:xfrm>
            <a:off x="2411823" y="4128549"/>
            <a:ext cx="334398" cy="299953"/>
            <a:chOff x="2411823" y="4303999"/>
            <a:chExt cx="334398" cy="299953"/>
          </a:xfrm>
        </p:grpSpPr>
        <p:sp>
          <p:nvSpPr>
            <p:cNvPr id="12455" name="Google Shape;12455;p87"/>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7"/>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7"/>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7"/>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7"/>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7"/>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7"/>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87"/>
          <p:cNvGrpSpPr/>
          <p:nvPr/>
        </p:nvGrpSpPr>
        <p:grpSpPr>
          <a:xfrm>
            <a:off x="2903337" y="4103582"/>
            <a:ext cx="382519" cy="350682"/>
            <a:chOff x="2903337" y="4279032"/>
            <a:chExt cx="382519" cy="350682"/>
          </a:xfrm>
        </p:grpSpPr>
        <p:sp>
          <p:nvSpPr>
            <p:cNvPr id="12463" name="Google Shape;12463;p87"/>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7"/>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7"/>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7"/>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7"/>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7"/>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7"/>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7"/>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7"/>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7"/>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7"/>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7"/>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7"/>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7"/>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7"/>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87"/>
          <p:cNvGrpSpPr/>
          <p:nvPr/>
        </p:nvGrpSpPr>
        <p:grpSpPr>
          <a:xfrm>
            <a:off x="3933342" y="4140317"/>
            <a:ext cx="383632" cy="276449"/>
            <a:chOff x="3933342" y="4315767"/>
            <a:chExt cx="383632" cy="276449"/>
          </a:xfrm>
        </p:grpSpPr>
        <p:sp>
          <p:nvSpPr>
            <p:cNvPr id="12479" name="Google Shape;12479;p87"/>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7"/>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7"/>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7"/>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7"/>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7"/>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87"/>
          <p:cNvGrpSpPr/>
          <p:nvPr/>
        </p:nvGrpSpPr>
        <p:grpSpPr>
          <a:xfrm>
            <a:off x="3441065" y="4127055"/>
            <a:ext cx="337069" cy="302593"/>
            <a:chOff x="3441065" y="4302505"/>
            <a:chExt cx="337069" cy="302593"/>
          </a:xfrm>
        </p:grpSpPr>
        <p:sp>
          <p:nvSpPr>
            <p:cNvPr id="12486" name="Google Shape;12486;p87"/>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7"/>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7"/>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7"/>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7"/>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7"/>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7"/>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7"/>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7"/>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7"/>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7"/>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7"/>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7"/>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9" name="Google Shape;12499;p87"/>
          <p:cNvGrpSpPr/>
          <p:nvPr/>
        </p:nvGrpSpPr>
        <p:grpSpPr>
          <a:xfrm>
            <a:off x="3532345" y="3187185"/>
            <a:ext cx="339328" cy="336274"/>
            <a:chOff x="3532345" y="3362635"/>
            <a:chExt cx="339328" cy="336274"/>
          </a:xfrm>
        </p:grpSpPr>
        <p:sp>
          <p:nvSpPr>
            <p:cNvPr id="12500" name="Google Shape;12500;p8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7"/>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7"/>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7"/>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5" name="Google Shape;12505;p87"/>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6" name="Google Shape;12506;p87"/>
          <p:cNvGrpSpPr/>
          <p:nvPr/>
        </p:nvGrpSpPr>
        <p:grpSpPr>
          <a:xfrm>
            <a:off x="1883955" y="3633250"/>
            <a:ext cx="162873" cy="351445"/>
            <a:chOff x="1883955" y="3808700"/>
            <a:chExt cx="162873" cy="351445"/>
          </a:xfrm>
        </p:grpSpPr>
        <p:sp>
          <p:nvSpPr>
            <p:cNvPr id="12507" name="Google Shape;12507;p87"/>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7"/>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87"/>
          <p:cNvGrpSpPr/>
          <p:nvPr/>
        </p:nvGrpSpPr>
        <p:grpSpPr>
          <a:xfrm>
            <a:off x="939156" y="3633759"/>
            <a:ext cx="192007" cy="351318"/>
            <a:chOff x="939156" y="3809209"/>
            <a:chExt cx="192007" cy="351318"/>
          </a:xfrm>
        </p:grpSpPr>
        <p:sp>
          <p:nvSpPr>
            <p:cNvPr id="12510" name="Google Shape;12510;p87"/>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87"/>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87"/>
          <p:cNvGrpSpPr/>
          <p:nvPr/>
        </p:nvGrpSpPr>
        <p:grpSpPr>
          <a:xfrm>
            <a:off x="2306167" y="3634395"/>
            <a:ext cx="193915" cy="349155"/>
            <a:chOff x="2306167" y="3809845"/>
            <a:chExt cx="193915" cy="349155"/>
          </a:xfrm>
        </p:grpSpPr>
        <p:sp>
          <p:nvSpPr>
            <p:cNvPr id="12513" name="Google Shape;12513;p87"/>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7"/>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7"/>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7"/>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7"/>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7"/>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7"/>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0" name="Google Shape;12520;p87"/>
          <p:cNvGrpSpPr/>
          <p:nvPr/>
        </p:nvGrpSpPr>
        <p:grpSpPr>
          <a:xfrm>
            <a:off x="1323901" y="3631723"/>
            <a:ext cx="356343" cy="356757"/>
            <a:chOff x="1323901" y="3807173"/>
            <a:chExt cx="356343" cy="356757"/>
          </a:xfrm>
        </p:grpSpPr>
        <p:sp>
          <p:nvSpPr>
            <p:cNvPr id="12521" name="Google Shape;12521;p87"/>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7"/>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7"/>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7"/>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7"/>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7"/>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7"/>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7"/>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7"/>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7"/>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7"/>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7"/>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7"/>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7"/>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7"/>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7"/>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7"/>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7"/>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7"/>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7"/>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7"/>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7"/>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7"/>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7"/>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5" name="Google Shape;12545;p87"/>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6" name="Google Shape;12546;p87"/>
          <p:cNvGrpSpPr/>
          <p:nvPr/>
        </p:nvGrpSpPr>
        <p:grpSpPr>
          <a:xfrm>
            <a:off x="859262" y="3178470"/>
            <a:ext cx="306759" cy="351445"/>
            <a:chOff x="859262" y="3353920"/>
            <a:chExt cx="306759" cy="351445"/>
          </a:xfrm>
        </p:grpSpPr>
        <p:sp>
          <p:nvSpPr>
            <p:cNvPr id="12547" name="Google Shape;12547;p87"/>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7"/>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7"/>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7"/>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7"/>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2" name="Google Shape;12552;p87"/>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3" name="Google Shape;12553;p87"/>
          <p:cNvGrpSpPr/>
          <p:nvPr/>
        </p:nvGrpSpPr>
        <p:grpSpPr>
          <a:xfrm>
            <a:off x="3967437" y="3661652"/>
            <a:ext cx="364708" cy="295405"/>
            <a:chOff x="3967437" y="3837102"/>
            <a:chExt cx="364708" cy="295405"/>
          </a:xfrm>
        </p:grpSpPr>
        <p:sp>
          <p:nvSpPr>
            <p:cNvPr id="12554" name="Google Shape;12554;p87"/>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7"/>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7"/>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7"/>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7"/>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9" name="Google Shape;12559;p87"/>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7"/>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7"/>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2" name="Google Shape;12562;p87"/>
          <p:cNvGrpSpPr/>
          <p:nvPr/>
        </p:nvGrpSpPr>
        <p:grpSpPr>
          <a:xfrm>
            <a:off x="5811827" y="3631001"/>
            <a:ext cx="283743" cy="308444"/>
            <a:chOff x="5964227" y="3858701"/>
            <a:chExt cx="283743" cy="308444"/>
          </a:xfrm>
        </p:grpSpPr>
        <p:sp>
          <p:nvSpPr>
            <p:cNvPr id="12563" name="Google Shape;12563;p87"/>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7"/>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7"/>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7"/>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7" name="Google Shape;12567;p87"/>
          <p:cNvGrpSpPr/>
          <p:nvPr/>
        </p:nvGrpSpPr>
        <p:grpSpPr>
          <a:xfrm>
            <a:off x="6243508" y="3697623"/>
            <a:ext cx="320372" cy="213602"/>
            <a:chOff x="6395908" y="3873073"/>
            <a:chExt cx="320372" cy="213602"/>
          </a:xfrm>
        </p:grpSpPr>
        <p:sp>
          <p:nvSpPr>
            <p:cNvPr id="12568" name="Google Shape;12568;p87"/>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7"/>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7"/>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7"/>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7"/>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7"/>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7"/>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7"/>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7"/>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7"/>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87"/>
          <p:cNvGrpSpPr/>
          <p:nvPr/>
        </p:nvGrpSpPr>
        <p:grpSpPr>
          <a:xfrm>
            <a:off x="7262890" y="3627366"/>
            <a:ext cx="357138" cy="352018"/>
            <a:chOff x="7415290" y="3802816"/>
            <a:chExt cx="357138" cy="352018"/>
          </a:xfrm>
        </p:grpSpPr>
        <p:sp>
          <p:nvSpPr>
            <p:cNvPr id="12579" name="Google Shape;12579;p87"/>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7"/>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7"/>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7"/>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7"/>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7"/>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7"/>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7"/>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7" name="Google Shape;12587;p87"/>
          <p:cNvGrpSpPr/>
          <p:nvPr/>
        </p:nvGrpSpPr>
        <p:grpSpPr>
          <a:xfrm>
            <a:off x="6737312" y="3657963"/>
            <a:ext cx="355230" cy="293401"/>
            <a:chOff x="6889712" y="3833413"/>
            <a:chExt cx="355230" cy="293401"/>
          </a:xfrm>
        </p:grpSpPr>
        <p:sp>
          <p:nvSpPr>
            <p:cNvPr id="12588" name="Google Shape;12588;p87"/>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7"/>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7"/>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7"/>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7"/>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3" name="Google Shape;12593;p87"/>
          <p:cNvGrpSpPr/>
          <p:nvPr/>
        </p:nvGrpSpPr>
        <p:grpSpPr>
          <a:xfrm>
            <a:off x="7707152" y="3660420"/>
            <a:ext cx="282318" cy="337168"/>
            <a:chOff x="1635875" y="237775"/>
            <a:chExt cx="4370250" cy="5219325"/>
          </a:xfrm>
        </p:grpSpPr>
        <p:sp>
          <p:nvSpPr>
            <p:cNvPr id="12594" name="Google Shape;12594;p87"/>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7"/>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87"/>
          <p:cNvGrpSpPr/>
          <p:nvPr/>
        </p:nvGrpSpPr>
        <p:grpSpPr>
          <a:xfrm>
            <a:off x="3103963" y="3185690"/>
            <a:ext cx="297886" cy="337578"/>
            <a:chOff x="3103963" y="3361140"/>
            <a:chExt cx="297886" cy="337578"/>
          </a:xfrm>
        </p:grpSpPr>
        <p:sp>
          <p:nvSpPr>
            <p:cNvPr id="12597" name="Google Shape;12597;p87"/>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7"/>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7"/>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7"/>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7"/>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7"/>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7"/>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7"/>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7"/>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7"/>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7"/>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7"/>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1" name="Google Shape;12621;p87"/>
          <p:cNvGrpSpPr/>
          <p:nvPr/>
        </p:nvGrpSpPr>
        <p:grpSpPr>
          <a:xfrm>
            <a:off x="2667821" y="3185658"/>
            <a:ext cx="273046" cy="337801"/>
            <a:chOff x="2667821" y="3361108"/>
            <a:chExt cx="273046" cy="337801"/>
          </a:xfrm>
        </p:grpSpPr>
        <p:sp>
          <p:nvSpPr>
            <p:cNvPr id="12622" name="Google Shape;12622;p87"/>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7"/>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7"/>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7"/>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87"/>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7"/>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7"/>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87"/>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87"/>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7"/>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7"/>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7"/>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7"/>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7"/>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87"/>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7"/>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7"/>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7"/>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7"/>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87"/>
          <p:cNvGrpSpPr/>
          <p:nvPr/>
        </p:nvGrpSpPr>
        <p:grpSpPr>
          <a:xfrm>
            <a:off x="2212469" y="3184863"/>
            <a:ext cx="282715" cy="338660"/>
            <a:chOff x="2212469" y="3360313"/>
            <a:chExt cx="282715" cy="338660"/>
          </a:xfrm>
        </p:grpSpPr>
        <p:sp>
          <p:nvSpPr>
            <p:cNvPr id="12642" name="Google Shape;12642;p87"/>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7"/>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7"/>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5" name="Google Shape;12645;p87"/>
          <p:cNvGrpSpPr/>
          <p:nvPr/>
        </p:nvGrpSpPr>
        <p:grpSpPr>
          <a:xfrm>
            <a:off x="1768821" y="3185658"/>
            <a:ext cx="278739" cy="339073"/>
            <a:chOff x="1768821" y="3361108"/>
            <a:chExt cx="278739" cy="339073"/>
          </a:xfrm>
        </p:grpSpPr>
        <p:sp>
          <p:nvSpPr>
            <p:cNvPr id="12646" name="Google Shape;12646;p87"/>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7"/>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7"/>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7"/>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7"/>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7"/>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7"/>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7"/>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7"/>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7"/>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7"/>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7" name="Google Shape;12657;p87"/>
          <p:cNvGrpSpPr/>
          <p:nvPr/>
        </p:nvGrpSpPr>
        <p:grpSpPr>
          <a:xfrm>
            <a:off x="5337883" y="3161423"/>
            <a:ext cx="307141" cy="376826"/>
            <a:chOff x="5337883" y="3336873"/>
            <a:chExt cx="307141" cy="376826"/>
          </a:xfrm>
        </p:grpSpPr>
        <p:sp>
          <p:nvSpPr>
            <p:cNvPr id="12658" name="Google Shape;12658;p87"/>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7"/>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87"/>
          <p:cNvGrpSpPr/>
          <p:nvPr/>
        </p:nvGrpSpPr>
        <p:grpSpPr>
          <a:xfrm>
            <a:off x="4883835" y="3161805"/>
            <a:ext cx="323425" cy="377557"/>
            <a:chOff x="4883835" y="3337255"/>
            <a:chExt cx="323425" cy="377557"/>
          </a:xfrm>
        </p:grpSpPr>
        <p:sp>
          <p:nvSpPr>
            <p:cNvPr id="12661" name="Google Shape;12661;p87"/>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7"/>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7"/>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4" name="Google Shape;12664;p87"/>
          <p:cNvGrpSpPr/>
          <p:nvPr/>
        </p:nvGrpSpPr>
        <p:grpSpPr>
          <a:xfrm>
            <a:off x="6193310" y="3231839"/>
            <a:ext cx="352590" cy="237488"/>
            <a:chOff x="6193310" y="3407289"/>
            <a:chExt cx="352590" cy="237488"/>
          </a:xfrm>
        </p:grpSpPr>
        <p:sp>
          <p:nvSpPr>
            <p:cNvPr id="12665" name="Google Shape;12665;p87"/>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7"/>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7"/>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7"/>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7"/>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0" name="Google Shape;12670;p87"/>
          <p:cNvGrpSpPr/>
          <p:nvPr/>
        </p:nvGrpSpPr>
        <p:grpSpPr>
          <a:xfrm>
            <a:off x="6637117" y="3222393"/>
            <a:ext cx="353735" cy="254504"/>
            <a:chOff x="6637117" y="3397843"/>
            <a:chExt cx="353735" cy="254504"/>
          </a:xfrm>
        </p:grpSpPr>
        <p:sp>
          <p:nvSpPr>
            <p:cNvPr id="12671" name="Google Shape;12671;p87"/>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7"/>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7"/>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7"/>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7"/>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87"/>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7" name="Google Shape;12677;p87"/>
          <p:cNvGrpSpPr/>
          <p:nvPr/>
        </p:nvGrpSpPr>
        <p:grpSpPr>
          <a:xfrm>
            <a:off x="7075994" y="3174081"/>
            <a:ext cx="360637" cy="352336"/>
            <a:chOff x="7075994" y="3349531"/>
            <a:chExt cx="360637" cy="352336"/>
          </a:xfrm>
        </p:grpSpPr>
        <p:sp>
          <p:nvSpPr>
            <p:cNvPr id="12678" name="Google Shape;12678;p87"/>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7"/>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7"/>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7"/>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7"/>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7"/>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7"/>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5" name="Google Shape;12685;p87"/>
          <p:cNvGrpSpPr/>
          <p:nvPr/>
        </p:nvGrpSpPr>
        <p:grpSpPr>
          <a:xfrm>
            <a:off x="7651983" y="3173731"/>
            <a:ext cx="107183" cy="352399"/>
            <a:chOff x="7651983" y="3349181"/>
            <a:chExt cx="107183" cy="352399"/>
          </a:xfrm>
        </p:grpSpPr>
        <p:sp>
          <p:nvSpPr>
            <p:cNvPr id="12686" name="Google Shape;12686;p87"/>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7"/>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8" name="Google Shape;12688;p87"/>
          <p:cNvGrpSpPr/>
          <p:nvPr/>
        </p:nvGrpSpPr>
        <p:grpSpPr>
          <a:xfrm>
            <a:off x="7973468" y="3206872"/>
            <a:ext cx="352590" cy="287072"/>
            <a:chOff x="7973468" y="3382322"/>
            <a:chExt cx="352590" cy="287072"/>
          </a:xfrm>
        </p:grpSpPr>
        <p:sp>
          <p:nvSpPr>
            <p:cNvPr id="12689" name="Google Shape;12689;p87"/>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7"/>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7"/>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7"/>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7"/>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87"/>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7"/>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7"/>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7"/>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7"/>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7"/>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7"/>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1" name="Google Shape;12701;p87"/>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702" name="Google Shape;12702;p87"/>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06" name="Shape 12706"/>
        <p:cNvGrpSpPr/>
        <p:nvPr/>
      </p:nvGrpSpPr>
      <p:grpSpPr>
        <a:xfrm>
          <a:off x="0" y="0"/>
          <a:ext cx="0" cy="0"/>
          <a:chOff x="0" y="0"/>
          <a:chExt cx="0" cy="0"/>
        </a:xfrm>
      </p:grpSpPr>
      <p:grpSp>
        <p:nvGrpSpPr>
          <p:cNvPr id="12707" name="Google Shape;12707;p88"/>
          <p:cNvGrpSpPr/>
          <p:nvPr/>
        </p:nvGrpSpPr>
        <p:grpSpPr>
          <a:xfrm>
            <a:off x="849677" y="1576858"/>
            <a:ext cx="347872" cy="347488"/>
            <a:chOff x="849677" y="1500658"/>
            <a:chExt cx="347872" cy="347488"/>
          </a:xfrm>
        </p:grpSpPr>
        <p:sp>
          <p:nvSpPr>
            <p:cNvPr id="12708" name="Google Shape;12708;p88"/>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8"/>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8"/>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8"/>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8"/>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8"/>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88"/>
          <p:cNvGrpSpPr/>
          <p:nvPr/>
        </p:nvGrpSpPr>
        <p:grpSpPr>
          <a:xfrm>
            <a:off x="1415853" y="1576858"/>
            <a:ext cx="315872" cy="347488"/>
            <a:chOff x="1415853" y="1500658"/>
            <a:chExt cx="315872" cy="347488"/>
          </a:xfrm>
        </p:grpSpPr>
        <p:sp>
          <p:nvSpPr>
            <p:cNvPr id="12715" name="Google Shape;12715;p88"/>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8"/>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8"/>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8"/>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9" name="Google Shape;12719;p88"/>
          <p:cNvGrpSpPr/>
          <p:nvPr/>
        </p:nvGrpSpPr>
        <p:grpSpPr>
          <a:xfrm>
            <a:off x="4697389" y="1576858"/>
            <a:ext cx="347520" cy="347104"/>
            <a:chOff x="4697389" y="1500658"/>
            <a:chExt cx="347520" cy="347104"/>
          </a:xfrm>
        </p:grpSpPr>
        <p:sp>
          <p:nvSpPr>
            <p:cNvPr id="12720" name="Google Shape;12720;p88"/>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8"/>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8"/>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3" name="Google Shape;12723;p88"/>
          <p:cNvGrpSpPr/>
          <p:nvPr/>
        </p:nvGrpSpPr>
        <p:grpSpPr>
          <a:xfrm>
            <a:off x="3603533" y="2041146"/>
            <a:ext cx="347520" cy="353760"/>
            <a:chOff x="3603533" y="1964946"/>
            <a:chExt cx="347520" cy="353760"/>
          </a:xfrm>
        </p:grpSpPr>
        <p:sp>
          <p:nvSpPr>
            <p:cNvPr id="12724" name="Google Shape;12724;p88"/>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8"/>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8"/>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7" name="Google Shape;12727;p88"/>
          <p:cNvGrpSpPr/>
          <p:nvPr/>
        </p:nvGrpSpPr>
        <p:grpSpPr>
          <a:xfrm>
            <a:off x="1950765" y="2040538"/>
            <a:ext cx="357792" cy="352448"/>
            <a:chOff x="1950765" y="1964338"/>
            <a:chExt cx="357792" cy="352448"/>
          </a:xfrm>
        </p:grpSpPr>
        <p:sp>
          <p:nvSpPr>
            <p:cNvPr id="12728" name="Google Shape;12728;p88"/>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8"/>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8"/>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88"/>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2" name="Google Shape;12732;p88"/>
          <p:cNvGrpSpPr/>
          <p:nvPr/>
        </p:nvGrpSpPr>
        <p:grpSpPr>
          <a:xfrm>
            <a:off x="7435629" y="2040890"/>
            <a:ext cx="367712" cy="353248"/>
            <a:chOff x="7435629" y="1964690"/>
            <a:chExt cx="367712" cy="353248"/>
          </a:xfrm>
        </p:grpSpPr>
        <p:sp>
          <p:nvSpPr>
            <p:cNvPr id="12733" name="Google Shape;12733;p88"/>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88"/>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8"/>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8"/>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7" name="Google Shape;12737;p88"/>
          <p:cNvGrpSpPr/>
          <p:nvPr/>
        </p:nvGrpSpPr>
        <p:grpSpPr>
          <a:xfrm>
            <a:off x="2512749" y="2041242"/>
            <a:ext cx="333024" cy="352896"/>
            <a:chOff x="2512749" y="1965042"/>
            <a:chExt cx="333024" cy="352896"/>
          </a:xfrm>
        </p:grpSpPr>
        <p:sp>
          <p:nvSpPr>
            <p:cNvPr id="12738" name="Google Shape;12738;p88"/>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88"/>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8"/>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8"/>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8"/>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3" name="Google Shape;12743;p88"/>
          <p:cNvGrpSpPr/>
          <p:nvPr/>
        </p:nvGrpSpPr>
        <p:grpSpPr>
          <a:xfrm>
            <a:off x="1398317" y="2057978"/>
            <a:ext cx="365792" cy="335392"/>
            <a:chOff x="1398317" y="1981778"/>
            <a:chExt cx="365792" cy="335392"/>
          </a:xfrm>
        </p:grpSpPr>
        <p:sp>
          <p:nvSpPr>
            <p:cNvPr id="12744" name="Google Shape;12744;p88"/>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88"/>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8"/>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8"/>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88"/>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88"/>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0" name="Google Shape;12750;p88"/>
          <p:cNvGrpSpPr/>
          <p:nvPr/>
        </p:nvGrpSpPr>
        <p:grpSpPr>
          <a:xfrm>
            <a:off x="3052237" y="2079770"/>
            <a:ext cx="353600" cy="314752"/>
            <a:chOff x="3052237" y="2003570"/>
            <a:chExt cx="353600" cy="314752"/>
          </a:xfrm>
        </p:grpSpPr>
        <p:sp>
          <p:nvSpPr>
            <p:cNvPr id="12751" name="Google Shape;12751;p88"/>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8"/>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8"/>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4" name="Google Shape;12754;p88"/>
          <p:cNvGrpSpPr/>
          <p:nvPr/>
        </p:nvGrpSpPr>
        <p:grpSpPr>
          <a:xfrm>
            <a:off x="1404013" y="3034266"/>
            <a:ext cx="368096" cy="223968"/>
            <a:chOff x="1404013" y="2958066"/>
            <a:chExt cx="368096" cy="223968"/>
          </a:xfrm>
        </p:grpSpPr>
        <p:sp>
          <p:nvSpPr>
            <p:cNvPr id="12755" name="Google Shape;12755;p88"/>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88"/>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7" name="Google Shape;12757;p88"/>
          <p:cNvSpPr/>
          <p:nvPr/>
        </p:nvSpPr>
        <p:spPr>
          <a:xfrm>
            <a:off x="4147597"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8"/>
          <p:cNvSpPr/>
          <p:nvPr/>
        </p:nvSpPr>
        <p:spPr>
          <a:xfrm>
            <a:off x="880141"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9" name="Google Shape;12759;p88"/>
          <p:cNvGrpSpPr/>
          <p:nvPr/>
        </p:nvGrpSpPr>
        <p:grpSpPr>
          <a:xfrm>
            <a:off x="1951149" y="2961402"/>
            <a:ext cx="370368" cy="367328"/>
            <a:chOff x="1951149" y="2885202"/>
            <a:chExt cx="370368" cy="367328"/>
          </a:xfrm>
        </p:grpSpPr>
        <p:sp>
          <p:nvSpPr>
            <p:cNvPr id="12760" name="Google Shape;12760;p88"/>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8"/>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88"/>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3" name="Google Shape;12763;p88"/>
          <p:cNvGrpSpPr/>
          <p:nvPr/>
        </p:nvGrpSpPr>
        <p:grpSpPr>
          <a:xfrm>
            <a:off x="2501677" y="2982362"/>
            <a:ext cx="367328" cy="327296"/>
            <a:chOff x="2501677" y="2906162"/>
            <a:chExt cx="367328" cy="327296"/>
          </a:xfrm>
        </p:grpSpPr>
        <p:sp>
          <p:nvSpPr>
            <p:cNvPr id="12764" name="Google Shape;12764;p88"/>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8"/>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8"/>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7" name="Google Shape;12767;p88"/>
          <p:cNvSpPr/>
          <p:nvPr/>
        </p:nvSpPr>
        <p:spPr>
          <a:xfrm>
            <a:off x="3597837"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8" name="Google Shape;12768;p88"/>
          <p:cNvGrpSpPr/>
          <p:nvPr/>
        </p:nvGrpSpPr>
        <p:grpSpPr>
          <a:xfrm>
            <a:off x="3050317" y="2969914"/>
            <a:ext cx="367712" cy="354240"/>
            <a:chOff x="3050317" y="2893714"/>
            <a:chExt cx="367712" cy="354240"/>
          </a:xfrm>
        </p:grpSpPr>
        <p:sp>
          <p:nvSpPr>
            <p:cNvPr id="12769" name="Google Shape;12769;p88"/>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8"/>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1" name="Google Shape;12771;p88"/>
          <p:cNvSpPr/>
          <p:nvPr/>
        </p:nvSpPr>
        <p:spPr>
          <a:xfrm>
            <a:off x="4694733"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8"/>
          <p:cNvSpPr/>
          <p:nvPr/>
        </p:nvSpPr>
        <p:spPr>
          <a:xfrm>
            <a:off x="8046381"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3" name="Google Shape;12773;p88"/>
          <p:cNvGrpSpPr/>
          <p:nvPr/>
        </p:nvGrpSpPr>
        <p:grpSpPr>
          <a:xfrm>
            <a:off x="7531277" y="2962554"/>
            <a:ext cx="185184" cy="367296"/>
            <a:chOff x="7531277" y="2886354"/>
            <a:chExt cx="185184" cy="367296"/>
          </a:xfrm>
        </p:grpSpPr>
        <p:sp>
          <p:nvSpPr>
            <p:cNvPr id="12774" name="Google Shape;12774;p88"/>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8"/>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88"/>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7" name="Google Shape;12777;p88"/>
          <p:cNvGrpSpPr/>
          <p:nvPr/>
        </p:nvGrpSpPr>
        <p:grpSpPr>
          <a:xfrm>
            <a:off x="6926637" y="2962938"/>
            <a:ext cx="297184" cy="367296"/>
            <a:chOff x="6926637" y="2886738"/>
            <a:chExt cx="297184" cy="367296"/>
          </a:xfrm>
        </p:grpSpPr>
        <p:sp>
          <p:nvSpPr>
            <p:cNvPr id="12778" name="Google Shape;12778;p88"/>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88"/>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88"/>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1" name="Google Shape;12781;p88"/>
          <p:cNvSpPr/>
          <p:nvPr/>
        </p:nvSpPr>
        <p:spPr>
          <a:xfrm>
            <a:off x="5255565"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88"/>
          <p:cNvSpPr/>
          <p:nvPr/>
        </p:nvSpPr>
        <p:spPr>
          <a:xfrm>
            <a:off x="5834285"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3" name="Google Shape;12783;p88"/>
          <p:cNvGrpSpPr/>
          <p:nvPr/>
        </p:nvGrpSpPr>
        <p:grpSpPr>
          <a:xfrm>
            <a:off x="6340653" y="2962554"/>
            <a:ext cx="370368" cy="368064"/>
            <a:chOff x="6340653" y="2886354"/>
            <a:chExt cx="370368" cy="368064"/>
          </a:xfrm>
        </p:grpSpPr>
        <p:sp>
          <p:nvSpPr>
            <p:cNvPr id="12784" name="Google Shape;12784;p88"/>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8"/>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88"/>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8"/>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8"/>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8"/>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0" name="Google Shape;12790;p88"/>
          <p:cNvGrpSpPr/>
          <p:nvPr/>
        </p:nvGrpSpPr>
        <p:grpSpPr>
          <a:xfrm>
            <a:off x="5246797" y="2057626"/>
            <a:ext cx="354752" cy="336512"/>
            <a:chOff x="5246797" y="1981426"/>
            <a:chExt cx="354752" cy="336512"/>
          </a:xfrm>
        </p:grpSpPr>
        <p:sp>
          <p:nvSpPr>
            <p:cNvPr id="12791" name="Google Shape;12791;p88"/>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8"/>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88"/>
          <p:cNvGrpSpPr/>
          <p:nvPr/>
        </p:nvGrpSpPr>
        <p:grpSpPr>
          <a:xfrm>
            <a:off x="4148749" y="2178266"/>
            <a:ext cx="355136" cy="216256"/>
            <a:chOff x="4148749" y="2102066"/>
            <a:chExt cx="355136" cy="216256"/>
          </a:xfrm>
        </p:grpSpPr>
        <p:sp>
          <p:nvSpPr>
            <p:cNvPr id="12794" name="Google Shape;12794;p88"/>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8"/>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6" name="Google Shape;12796;p88"/>
          <p:cNvGrpSpPr/>
          <p:nvPr/>
        </p:nvGrpSpPr>
        <p:grpSpPr>
          <a:xfrm>
            <a:off x="5794669" y="2077626"/>
            <a:ext cx="354752" cy="315360"/>
            <a:chOff x="5794669" y="2001426"/>
            <a:chExt cx="354752" cy="315360"/>
          </a:xfrm>
        </p:grpSpPr>
        <p:sp>
          <p:nvSpPr>
            <p:cNvPr id="12797" name="Google Shape;12797;p88"/>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8"/>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9" name="Google Shape;12799;p88"/>
          <p:cNvGrpSpPr/>
          <p:nvPr/>
        </p:nvGrpSpPr>
        <p:grpSpPr>
          <a:xfrm>
            <a:off x="6345229" y="2106042"/>
            <a:ext cx="352832" cy="289216"/>
            <a:chOff x="6345229" y="2029842"/>
            <a:chExt cx="352832" cy="289216"/>
          </a:xfrm>
        </p:grpSpPr>
        <p:sp>
          <p:nvSpPr>
            <p:cNvPr id="12800" name="Google Shape;12800;p88"/>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88"/>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2" name="Google Shape;12802;p88"/>
          <p:cNvGrpSpPr/>
          <p:nvPr/>
        </p:nvGrpSpPr>
        <p:grpSpPr>
          <a:xfrm>
            <a:off x="4697389" y="2112538"/>
            <a:ext cx="354752" cy="281984"/>
            <a:chOff x="4697389" y="2036338"/>
            <a:chExt cx="354752" cy="281984"/>
          </a:xfrm>
        </p:grpSpPr>
        <p:sp>
          <p:nvSpPr>
            <p:cNvPr id="12803" name="Google Shape;12803;p88"/>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8"/>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5" name="Google Shape;12805;p88"/>
          <p:cNvGrpSpPr/>
          <p:nvPr/>
        </p:nvGrpSpPr>
        <p:grpSpPr>
          <a:xfrm>
            <a:off x="1404013" y="2500954"/>
            <a:ext cx="353600" cy="354944"/>
            <a:chOff x="1404013" y="2424754"/>
            <a:chExt cx="353600" cy="354944"/>
          </a:xfrm>
        </p:grpSpPr>
        <p:sp>
          <p:nvSpPr>
            <p:cNvPr id="12806" name="Google Shape;12806;p88"/>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88"/>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8"/>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8"/>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8"/>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88"/>
          <p:cNvGrpSpPr/>
          <p:nvPr/>
        </p:nvGrpSpPr>
        <p:grpSpPr>
          <a:xfrm>
            <a:off x="854253" y="2504474"/>
            <a:ext cx="355104" cy="351040"/>
            <a:chOff x="854253" y="2428274"/>
            <a:chExt cx="355104" cy="351040"/>
          </a:xfrm>
        </p:grpSpPr>
        <p:sp>
          <p:nvSpPr>
            <p:cNvPr id="12812" name="Google Shape;12812;p88"/>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88"/>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88"/>
          <p:cNvGrpSpPr/>
          <p:nvPr/>
        </p:nvGrpSpPr>
        <p:grpSpPr>
          <a:xfrm>
            <a:off x="6896909" y="2517146"/>
            <a:ext cx="354752" cy="275904"/>
            <a:chOff x="6896909" y="2440946"/>
            <a:chExt cx="354752" cy="275904"/>
          </a:xfrm>
        </p:grpSpPr>
        <p:sp>
          <p:nvSpPr>
            <p:cNvPr id="12815" name="Google Shape;12815;p88"/>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88"/>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7" name="Google Shape;12817;p88"/>
          <p:cNvSpPr/>
          <p:nvPr/>
        </p:nvSpPr>
        <p:spPr>
          <a:xfrm>
            <a:off x="6347501"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8" name="Google Shape;12818;p88"/>
          <p:cNvGrpSpPr/>
          <p:nvPr/>
        </p:nvGrpSpPr>
        <p:grpSpPr>
          <a:xfrm>
            <a:off x="5265069" y="2500954"/>
            <a:ext cx="321984" cy="354560"/>
            <a:chOff x="5265069" y="2424754"/>
            <a:chExt cx="321984" cy="354560"/>
          </a:xfrm>
        </p:grpSpPr>
        <p:sp>
          <p:nvSpPr>
            <p:cNvPr id="12819" name="Google Shape;12819;p88"/>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8"/>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1" name="Google Shape;12821;p88"/>
          <p:cNvGrpSpPr/>
          <p:nvPr/>
        </p:nvGrpSpPr>
        <p:grpSpPr>
          <a:xfrm>
            <a:off x="4150669" y="2542970"/>
            <a:ext cx="355104" cy="259584"/>
            <a:chOff x="4150669" y="2466770"/>
            <a:chExt cx="355104" cy="259584"/>
          </a:xfrm>
        </p:grpSpPr>
        <p:sp>
          <p:nvSpPr>
            <p:cNvPr id="12822" name="Google Shape;12822;p88"/>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8"/>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8"/>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88"/>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6" name="Google Shape;12826;p88"/>
          <p:cNvGrpSpPr/>
          <p:nvPr/>
        </p:nvGrpSpPr>
        <p:grpSpPr>
          <a:xfrm>
            <a:off x="4699693" y="2501146"/>
            <a:ext cx="354336" cy="353984"/>
            <a:chOff x="4699693" y="2424946"/>
            <a:chExt cx="354336" cy="353984"/>
          </a:xfrm>
        </p:grpSpPr>
        <p:sp>
          <p:nvSpPr>
            <p:cNvPr id="12827" name="Google Shape;12827;p88"/>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8"/>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9" name="Google Shape;12829;p88"/>
          <p:cNvSpPr/>
          <p:nvPr/>
        </p:nvSpPr>
        <p:spPr>
          <a:xfrm>
            <a:off x="5809901"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88"/>
          <p:cNvSpPr/>
          <p:nvPr/>
        </p:nvSpPr>
        <p:spPr>
          <a:xfrm>
            <a:off x="3051853"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1" name="Google Shape;12831;p88"/>
          <p:cNvGrpSpPr/>
          <p:nvPr/>
        </p:nvGrpSpPr>
        <p:grpSpPr>
          <a:xfrm>
            <a:off x="1953037" y="2628442"/>
            <a:ext cx="355136" cy="227072"/>
            <a:chOff x="1953037" y="2552242"/>
            <a:chExt cx="355136" cy="227072"/>
          </a:xfrm>
        </p:grpSpPr>
        <p:sp>
          <p:nvSpPr>
            <p:cNvPr id="12832" name="Google Shape;12832;p88"/>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88"/>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4" name="Google Shape;12834;p88"/>
          <p:cNvSpPr/>
          <p:nvPr/>
        </p:nvSpPr>
        <p:spPr>
          <a:xfrm>
            <a:off x="3603917"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5" name="Google Shape;12835;p88"/>
          <p:cNvGrpSpPr/>
          <p:nvPr/>
        </p:nvGrpSpPr>
        <p:grpSpPr>
          <a:xfrm>
            <a:off x="2500941" y="2603418"/>
            <a:ext cx="355104" cy="250944"/>
            <a:chOff x="2500941" y="2527218"/>
            <a:chExt cx="355104" cy="250944"/>
          </a:xfrm>
        </p:grpSpPr>
        <p:sp>
          <p:nvSpPr>
            <p:cNvPr id="12836" name="Google Shape;12836;p88"/>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8"/>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8"/>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8"/>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8"/>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1" name="Google Shape;12841;p88"/>
          <p:cNvSpPr/>
          <p:nvPr/>
        </p:nvSpPr>
        <p:spPr>
          <a:xfrm>
            <a:off x="7447437"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2" name="Google Shape;12842;p88"/>
          <p:cNvGrpSpPr/>
          <p:nvPr/>
        </p:nvGrpSpPr>
        <p:grpSpPr>
          <a:xfrm>
            <a:off x="7993805" y="2503322"/>
            <a:ext cx="356256" cy="351808"/>
            <a:chOff x="7993805" y="2427122"/>
            <a:chExt cx="356256" cy="351808"/>
          </a:xfrm>
        </p:grpSpPr>
        <p:sp>
          <p:nvSpPr>
            <p:cNvPr id="12843" name="Google Shape;12843;p88"/>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8"/>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8"/>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88"/>
          <p:cNvGrpSpPr/>
          <p:nvPr/>
        </p:nvGrpSpPr>
        <p:grpSpPr>
          <a:xfrm>
            <a:off x="878637" y="2041210"/>
            <a:ext cx="308640" cy="353312"/>
            <a:chOff x="878637" y="1965010"/>
            <a:chExt cx="308640" cy="353312"/>
          </a:xfrm>
        </p:grpSpPr>
        <p:sp>
          <p:nvSpPr>
            <p:cNvPr id="12847" name="Google Shape;12847;p88"/>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8"/>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8"/>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88"/>
          <p:cNvGrpSpPr/>
          <p:nvPr/>
        </p:nvGrpSpPr>
        <p:grpSpPr>
          <a:xfrm>
            <a:off x="6896141" y="2040922"/>
            <a:ext cx="348256" cy="352448"/>
            <a:chOff x="6896141" y="1964722"/>
            <a:chExt cx="348256" cy="352448"/>
          </a:xfrm>
        </p:grpSpPr>
        <p:sp>
          <p:nvSpPr>
            <p:cNvPr id="12851" name="Google Shape;12851;p88"/>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8"/>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8"/>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4" name="Google Shape;12854;p88"/>
          <p:cNvGrpSpPr/>
          <p:nvPr/>
        </p:nvGrpSpPr>
        <p:grpSpPr>
          <a:xfrm>
            <a:off x="7989997" y="2091578"/>
            <a:ext cx="355136" cy="303328"/>
            <a:chOff x="7989997" y="2015378"/>
            <a:chExt cx="355136" cy="303328"/>
          </a:xfrm>
        </p:grpSpPr>
        <p:sp>
          <p:nvSpPr>
            <p:cNvPr id="12855" name="Google Shape;12855;p88"/>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8"/>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8"/>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88"/>
          <p:cNvGrpSpPr/>
          <p:nvPr/>
        </p:nvGrpSpPr>
        <p:grpSpPr>
          <a:xfrm>
            <a:off x="3598221" y="1585562"/>
            <a:ext cx="348640" cy="330784"/>
            <a:chOff x="3598221" y="1509362"/>
            <a:chExt cx="348640" cy="330784"/>
          </a:xfrm>
        </p:grpSpPr>
        <p:sp>
          <p:nvSpPr>
            <p:cNvPr id="12859" name="Google Shape;12859;p88"/>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8"/>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8"/>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88"/>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3" name="Google Shape;12863;p88"/>
          <p:cNvGrpSpPr/>
          <p:nvPr/>
        </p:nvGrpSpPr>
        <p:grpSpPr>
          <a:xfrm>
            <a:off x="5246797" y="1576858"/>
            <a:ext cx="347872" cy="347488"/>
            <a:chOff x="5246797" y="1500658"/>
            <a:chExt cx="347872" cy="347488"/>
          </a:xfrm>
        </p:grpSpPr>
        <p:sp>
          <p:nvSpPr>
            <p:cNvPr id="12864" name="Google Shape;12864;p88"/>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8"/>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8"/>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88"/>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8" name="Google Shape;12868;p88"/>
          <p:cNvGrpSpPr/>
          <p:nvPr/>
        </p:nvGrpSpPr>
        <p:grpSpPr>
          <a:xfrm>
            <a:off x="5796589" y="1576858"/>
            <a:ext cx="349024" cy="346752"/>
            <a:chOff x="5796589" y="1500658"/>
            <a:chExt cx="349024" cy="346752"/>
          </a:xfrm>
        </p:grpSpPr>
        <p:sp>
          <p:nvSpPr>
            <p:cNvPr id="12869" name="Google Shape;12869;p88"/>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0" name="Google Shape;12870;p88"/>
            <p:cNvGrpSpPr/>
            <p:nvPr/>
          </p:nvGrpSpPr>
          <p:grpSpPr>
            <a:xfrm>
              <a:off x="5796589" y="1500658"/>
              <a:ext cx="349024" cy="346752"/>
              <a:chOff x="5796589" y="1500658"/>
              <a:chExt cx="349024" cy="346752"/>
            </a:xfrm>
          </p:grpSpPr>
          <p:sp>
            <p:nvSpPr>
              <p:cNvPr id="12871" name="Google Shape;12871;p88"/>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88"/>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88"/>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8"/>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75" name="Google Shape;12875;p88"/>
          <p:cNvGrpSpPr/>
          <p:nvPr/>
        </p:nvGrpSpPr>
        <p:grpSpPr>
          <a:xfrm>
            <a:off x="6895373" y="1578778"/>
            <a:ext cx="348640" cy="343296"/>
            <a:chOff x="6895373" y="1502578"/>
            <a:chExt cx="348640" cy="343296"/>
          </a:xfrm>
        </p:grpSpPr>
        <p:sp>
          <p:nvSpPr>
            <p:cNvPr id="12876" name="Google Shape;12876;p88"/>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8"/>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8"/>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9" name="Google Shape;12879;p88"/>
          <p:cNvGrpSpPr/>
          <p:nvPr/>
        </p:nvGrpSpPr>
        <p:grpSpPr>
          <a:xfrm>
            <a:off x="4147597" y="1581658"/>
            <a:ext cx="347904" cy="336992"/>
            <a:chOff x="4147597" y="1505458"/>
            <a:chExt cx="347904" cy="336992"/>
          </a:xfrm>
        </p:grpSpPr>
        <p:sp>
          <p:nvSpPr>
            <p:cNvPr id="12880" name="Google Shape;12880;p88"/>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8"/>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8"/>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8"/>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8"/>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8"/>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8"/>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88"/>
          <p:cNvGrpSpPr/>
          <p:nvPr/>
        </p:nvGrpSpPr>
        <p:grpSpPr>
          <a:xfrm>
            <a:off x="2499405" y="1576090"/>
            <a:ext cx="347488" cy="348256"/>
            <a:chOff x="2499405" y="1499890"/>
            <a:chExt cx="347488" cy="348256"/>
          </a:xfrm>
        </p:grpSpPr>
        <p:sp>
          <p:nvSpPr>
            <p:cNvPr id="12888" name="Google Shape;12888;p88"/>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8"/>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88"/>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8"/>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8"/>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3" name="Google Shape;12893;p88"/>
          <p:cNvGrpSpPr/>
          <p:nvPr/>
        </p:nvGrpSpPr>
        <p:grpSpPr>
          <a:xfrm>
            <a:off x="1956845" y="1576698"/>
            <a:ext cx="331520" cy="348032"/>
            <a:chOff x="1956845" y="1500498"/>
            <a:chExt cx="331520" cy="348032"/>
          </a:xfrm>
        </p:grpSpPr>
        <p:sp>
          <p:nvSpPr>
            <p:cNvPr id="12894" name="Google Shape;12894;p88"/>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8"/>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8"/>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8"/>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8"/>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8"/>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8"/>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8"/>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8"/>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8"/>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88"/>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8"/>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6" name="Google Shape;12906;p88"/>
          <p:cNvGrpSpPr/>
          <p:nvPr/>
        </p:nvGrpSpPr>
        <p:grpSpPr>
          <a:xfrm>
            <a:off x="6345613" y="1626074"/>
            <a:ext cx="348640" cy="250656"/>
            <a:chOff x="6345613" y="1549874"/>
            <a:chExt cx="348640" cy="250656"/>
          </a:xfrm>
        </p:grpSpPr>
        <p:sp>
          <p:nvSpPr>
            <p:cNvPr id="12907" name="Google Shape;12907;p88"/>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8"/>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8"/>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8"/>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8"/>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8"/>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3" name="Google Shape;12913;p88"/>
          <p:cNvGrpSpPr/>
          <p:nvPr/>
        </p:nvGrpSpPr>
        <p:grpSpPr>
          <a:xfrm>
            <a:off x="7444781" y="1583226"/>
            <a:ext cx="348640" cy="334272"/>
            <a:chOff x="7444781" y="1507026"/>
            <a:chExt cx="348640" cy="334272"/>
          </a:xfrm>
        </p:grpSpPr>
        <p:sp>
          <p:nvSpPr>
            <p:cNvPr id="12914" name="Google Shape;12914;p88"/>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8"/>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8"/>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8"/>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8"/>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9" name="Google Shape;12919;p88"/>
          <p:cNvGrpSpPr/>
          <p:nvPr/>
        </p:nvGrpSpPr>
        <p:grpSpPr>
          <a:xfrm>
            <a:off x="7995341" y="1582938"/>
            <a:ext cx="347872" cy="334944"/>
            <a:chOff x="7995341" y="1506738"/>
            <a:chExt cx="347872" cy="334944"/>
          </a:xfrm>
        </p:grpSpPr>
        <p:sp>
          <p:nvSpPr>
            <p:cNvPr id="12920" name="Google Shape;12920;p88"/>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8"/>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8"/>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8"/>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8"/>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8"/>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6" name="Google Shape;12926;p88"/>
          <p:cNvGrpSpPr/>
          <p:nvPr/>
        </p:nvGrpSpPr>
        <p:grpSpPr>
          <a:xfrm>
            <a:off x="3048045" y="1599130"/>
            <a:ext cx="347872" cy="303904"/>
            <a:chOff x="3048045" y="1522930"/>
            <a:chExt cx="347872" cy="303904"/>
          </a:xfrm>
        </p:grpSpPr>
        <p:sp>
          <p:nvSpPr>
            <p:cNvPr id="12927" name="Google Shape;12927;p88"/>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8" name="Google Shape;12928;p88"/>
            <p:cNvGrpSpPr/>
            <p:nvPr/>
          </p:nvGrpSpPr>
          <p:grpSpPr>
            <a:xfrm>
              <a:off x="3048045" y="1522930"/>
              <a:ext cx="347872" cy="303904"/>
              <a:chOff x="3048045" y="1522930"/>
              <a:chExt cx="347872" cy="303904"/>
            </a:xfrm>
          </p:grpSpPr>
          <p:sp>
            <p:nvSpPr>
              <p:cNvPr id="12929" name="Google Shape;12929;p88"/>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8"/>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31" name="Google Shape;12931;p88"/>
          <p:cNvGrpSpPr/>
          <p:nvPr/>
        </p:nvGrpSpPr>
        <p:grpSpPr>
          <a:xfrm>
            <a:off x="1133133" y="3428122"/>
            <a:ext cx="313984" cy="358560"/>
            <a:chOff x="1133133" y="3351922"/>
            <a:chExt cx="313984" cy="358560"/>
          </a:xfrm>
        </p:grpSpPr>
        <p:sp>
          <p:nvSpPr>
            <p:cNvPr id="12932" name="Google Shape;12932;p88"/>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8"/>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8"/>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8"/>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8"/>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8"/>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8"/>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8"/>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8"/>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8"/>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8"/>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88"/>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8"/>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8"/>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8"/>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8"/>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8" name="Google Shape;12948;p88"/>
          <p:cNvSpPr/>
          <p:nvPr/>
        </p:nvSpPr>
        <p:spPr>
          <a:xfrm>
            <a:off x="1709197"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9" name="Google Shape;12949;p88"/>
          <p:cNvGrpSpPr/>
          <p:nvPr/>
        </p:nvGrpSpPr>
        <p:grpSpPr>
          <a:xfrm>
            <a:off x="2795053" y="3428794"/>
            <a:ext cx="288448" cy="357120"/>
            <a:chOff x="2795053" y="3352594"/>
            <a:chExt cx="288448" cy="357120"/>
          </a:xfrm>
        </p:grpSpPr>
        <p:sp>
          <p:nvSpPr>
            <p:cNvPr id="12950" name="Google Shape;12950;p88"/>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8"/>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8"/>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8"/>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8"/>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88"/>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8"/>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8"/>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8"/>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88"/>
          <p:cNvGrpSpPr/>
          <p:nvPr/>
        </p:nvGrpSpPr>
        <p:grpSpPr>
          <a:xfrm>
            <a:off x="2236525" y="3429402"/>
            <a:ext cx="304832" cy="356512"/>
            <a:chOff x="2236525" y="3353202"/>
            <a:chExt cx="304832" cy="356512"/>
          </a:xfrm>
        </p:grpSpPr>
        <p:sp>
          <p:nvSpPr>
            <p:cNvPr id="12960" name="Google Shape;12960;p88"/>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8"/>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8"/>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3" name="Google Shape;12963;p88"/>
          <p:cNvGrpSpPr/>
          <p:nvPr/>
        </p:nvGrpSpPr>
        <p:grpSpPr>
          <a:xfrm>
            <a:off x="3910637" y="3428890"/>
            <a:ext cx="256800" cy="357024"/>
            <a:chOff x="3910637" y="3352690"/>
            <a:chExt cx="256800" cy="357024"/>
          </a:xfrm>
        </p:grpSpPr>
        <p:sp>
          <p:nvSpPr>
            <p:cNvPr id="12964" name="Google Shape;12964;p88"/>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8"/>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8"/>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88"/>
          <p:cNvGrpSpPr/>
          <p:nvPr/>
        </p:nvGrpSpPr>
        <p:grpSpPr>
          <a:xfrm>
            <a:off x="6056429" y="3428122"/>
            <a:ext cx="360064" cy="360096"/>
            <a:chOff x="6056429" y="3351922"/>
            <a:chExt cx="360064" cy="360096"/>
          </a:xfrm>
        </p:grpSpPr>
        <p:sp>
          <p:nvSpPr>
            <p:cNvPr id="12968" name="Google Shape;12968;p88"/>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8"/>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8"/>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1" name="Google Shape;12971;p88"/>
          <p:cNvGrpSpPr/>
          <p:nvPr/>
        </p:nvGrpSpPr>
        <p:grpSpPr>
          <a:xfrm>
            <a:off x="6608877" y="3429274"/>
            <a:ext cx="357408" cy="357408"/>
            <a:chOff x="6608877" y="3353074"/>
            <a:chExt cx="357408" cy="357408"/>
          </a:xfrm>
        </p:grpSpPr>
        <p:sp>
          <p:nvSpPr>
            <p:cNvPr id="12972" name="Google Shape;12972;p88"/>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8"/>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8"/>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88"/>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8"/>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8"/>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8"/>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9" name="Google Shape;12979;p88"/>
          <p:cNvSpPr/>
          <p:nvPr/>
        </p:nvSpPr>
        <p:spPr>
          <a:xfrm>
            <a:off x="7708045"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88"/>
          <p:cNvSpPr/>
          <p:nvPr/>
        </p:nvSpPr>
        <p:spPr>
          <a:xfrm>
            <a:off x="4423085"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1" name="Google Shape;12981;p88"/>
          <p:cNvGrpSpPr/>
          <p:nvPr/>
        </p:nvGrpSpPr>
        <p:grpSpPr>
          <a:xfrm>
            <a:off x="4959533" y="3446426"/>
            <a:ext cx="357408" cy="323488"/>
            <a:chOff x="4959533" y="3370226"/>
            <a:chExt cx="357408" cy="323488"/>
          </a:xfrm>
        </p:grpSpPr>
        <p:sp>
          <p:nvSpPr>
            <p:cNvPr id="12982" name="Google Shape;12982;p88"/>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8"/>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4" name="Google Shape;12984;p88"/>
          <p:cNvGrpSpPr/>
          <p:nvPr/>
        </p:nvGrpSpPr>
        <p:grpSpPr>
          <a:xfrm>
            <a:off x="7158637" y="3429274"/>
            <a:ext cx="357056" cy="357408"/>
            <a:chOff x="7158637" y="3353074"/>
            <a:chExt cx="357056" cy="357408"/>
          </a:xfrm>
        </p:grpSpPr>
        <p:sp>
          <p:nvSpPr>
            <p:cNvPr id="12985" name="Google Shape;12985;p88"/>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8"/>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8"/>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8"/>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88"/>
          <p:cNvGrpSpPr/>
          <p:nvPr/>
        </p:nvGrpSpPr>
        <p:grpSpPr>
          <a:xfrm>
            <a:off x="3316269" y="3428602"/>
            <a:ext cx="344832" cy="356544"/>
            <a:chOff x="3316269" y="3352402"/>
            <a:chExt cx="344832" cy="356544"/>
          </a:xfrm>
        </p:grpSpPr>
        <p:sp>
          <p:nvSpPr>
            <p:cNvPr id="12990" name="Google Shape;12990;p88"/>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8"/>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8"/>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3" name="Google Shape;12993;p88"/>
          <p:cNvGrpSpPr/>
          <p:nvPr/>
        </p:nvGrpSpPr>
        <p:grpSpPr>
          <a:xfrm>
            <a:off x="5508909" y="3447706"/>
            <a:ext cx="358560" cy="319552"/>
            <a:chOff x="5508909" y="3371506"/>
            <a:chExt cx="358560" cy="319552"/>
          </a:xfrm>
        </p:grpSpPr>
        <p:sp>
          <p:nvSpPr>
            <p:cNvPr id="12994" name="Google Shape;12994;p88"/>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8"/>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8"/>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8"/>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8"/>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8"/>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8"/>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8"/>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8"/>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8"/>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4" name="Google Shape;13004;p88"/>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08" name="Shape 13008"/>
        <p:cNvGrpSpPr/>
        <p:nvPr/>
      </p:nvGrpSpPr>
      <p:grpSpPr>
        <a:xfrm>
          <a:off x="0" y="0"/>
          <a:ext cx="0" cy="0"/>
          <a:chOff x="0" y="0"/>
          <a:chExt cx="0" cy="0"/>
        </a:xfrm>
      </p:grpSpPr>
      <p:sp>
        <p:nvSpPr>
          <p:cNvPr id="13009" name="Google Shape;13009;p89"/>
          <p:cNvSpPr/>
          <p:nvPr/>
        </p:nvSpPr>
        <p:spPr>
          <a:xfrm>
            <a:off x="1042813" y="1767791"/>
            <a:ext cx="362447" cy="354614"/>
          </a:xfrm>
          <a:custGeom>
            <a:rect b="b" l="l" r="r" t="t"/>
            <a:pathLst>
              <a:path extrusionOk="0" h="11861" w="12123">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0" name="Google Shape;13010;p89"/>
          <p:cNvGrpSpPr/>
          <p:nvPr/>
        </p:nvGrpSpPr>
        <p:grpSpPr>
          <a:xfrm>
            <a:off x="2541658" y="1767756"/>
            <a:ext cx="356737" cy="353239"/>
            <a:chOff x="3192838" y="1931233"/>
            <a:chExt cx="298300" cy="295375"/>
          </a:xfrm>
        </p:grpSpPr>
        <p:sp>
          <p:nvSpPr>
            <p:cNvPr id="13011" name="Google Shape;13011;p89"/>
            <p:cNvSpPr/>
            <p:nvPr/>
          </p:nvSpPr>
          <p:spPr>
            <a:xfrm>
              <a:off x="3192838" y="1931233"/>
              <a:ext cx="91700" cy="295375"/>
            </a:xfrm>
            <a:custGeom>
              <a:rect b="b" l="l" r="r" t="t"/>
              <a:pathLst>
                <a:path extrusionOk="0" h="11815" w="3668">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9"/>
            <p:cNvSpPr/>
            <p:nvPr/>
          </p:nvSpPr>
          <p:spPr>
            <a:xfrm>
              <a:off x="3222013" y="1955483"/>
              <a:ext cx="32175" cy="37850"/>
            </a:xfrm>
            <a:custGeom>
              <a:rect b="b" l="l" r="r" t="t"/>
              <a:pathLst>
                <a:path extrusionOk="0" h="1514" w="1287">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9"/>
            <p:cNvSpPr/>
            <p:nvPr/>
          </p:nvSpPr>
          <p:spPr>
            <a:xfrm>
              <a:off x="3212488" y="2073583"/>
              <a:ext cx="53000" cy="8950"/>
            </a:xfrm>
            <a:custGeom>
              <a:rect b="b" l="l" r="r" t="t"/>
              <a:pathLst>
                <a:path extrusionOk="0" h="358" w="212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9"/>
            <p:cNvSpPr/>
            <p:nvPr/>
          </p:nvSpPr>
          <p:spPr>
            <a:xfrm>
              <a:off x="3212488" y="2093233"/>
              <a:ext cx="53000" cy="8950"/>
            </a:xfrm>
            <a:custGeom>
              <a:rect b="b" l="l" r="r" t="t"/>
              <a:pathLst>
                <a:path extrusionOk="0" h="358" w="212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9"/>
            <p:cNvSpPr/>
            <p:nvPr/>
          </p:nvSpPr>
          <p:spPr>
            <a:xfrm>
              <a:off x="3212488" y="2113458"/>
              <a:ext cx="53000" cy="8975"/>
            </a:xfrm>
            <a:custGeom>
              <a:rect b="b" l="l" r="r" t="t"/>
              <a:pathLst>
                <a:path extrusionOk="0" h="359" w="212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9"/>
            <p:cNvSpPr/>
            <p:nvPr/>
          </p:nvSpPr>
          <p:spPr>
            <a:xfrm>
              <a:off x="3212488" y="2133708"/>
              <a:ext cx="53000" cy="8950"/>
            </a:xfrm>
            <a:custGeom>
              <a:rect b="b" l="l" r="r" t="t"/>
              <a:pathLst>
                <a:path extrusionOk="0" h="358" w="212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89"/>
            <p:cNvSpPr/>
            <p:nvPr/>
          </p:nvSpPr>
          <p:spPr>
            <a:xfrm>
              <a:off x="3212488" y="2152758"/>
              <a:ext cx="53000" cy="8950"/>
            </a:xfrm>
            <a:custGeom>
              <a:rect b="b" l="l" r="r" t="t"/>
              <a:pathLst>
                <a:path extrusionOk="0" h="358" w="212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89"/>
            <p:cNvSpPr/>
            <p:nvPr/>
          </p:nvSpPr>
          <p:spPr>
            <a:xfrm>
              <a:off x="3212488" y="2173008"/>
              <a:ext cx="26825" cy="8950"/>
            </a:xfrm>
            <a:custGeom>
              <a:rect b="b" l="l" r="r" t="t"/>
              <a:pathLst>
                <a:path extrusionOk="0" h="358" w="1073">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9"/>
            <p:cNvSpPr/>
            <p:nvPr/>
          </p:nvSpPr>
          <p:spPr>
            <a:xfrm>
              <a:off x="3400013" y="1931233"/>
              <a:ext cx="91125" cy="295375"/>
            </a:xfrm>
            <a:custGeom>
              <a:rect b="b" l="l" r="r" t="t"/>
              <a:pathLst>
                <a:path extrusionOk="0" h="11815" w="3645">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9"/>
            <p:cNvSpPr/>
            <p:nvPr/>
          </p:nvSpPr>
          <p:spPr>
            <a:xfrm>
              <a:off x="3429788" y="1955108"/>
              <a:ext cx="32775" cy="36925"/>
            </a:xfrm>
            <a:custGeom>
              <a:rect b="b" l="l" r="r" t="t"/>
              <a:pathLst>
                <a:path extrusionOk="0" h="1477" w="1311">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9"/>
            <p:cNvSpPr/>
            <p:nvPr/>
          </p:nvSpPr>
          <p:spPr>
            <a:xfrm>
              <a:off x="3419663" y="2074183"/>
              <a:ext cx="52425" cy="8950"/>
            </a:xfrm>
            <a:custGeom>
              <a:rect b="b" l="l" r="r" t="t"/>
              <a:pathLst>
                <a:path extrusionOk="0" h="358" w="2097">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9"/>
            <p:cNvSpPr/>
            <p:nvPr/>
          </p:nvSpPr>
          <p:spPr>
            <a:xfrm>
              <a:off x="3419663" y="2093233"/>
              <a:ext cx="52425" cy="8950"/>
            </a:xfrm>
            <a:custGeom>
              <a:rect b="b" l="l" r="r" t="t"/>
              <a:pathLst>
                <a:path extrusionOk="0" h="358" w="2097">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9"/>
            <p:cNvSpPr/>
            <p:nvPr/>
          </p:nvSpPr>
          <p:spPr>
            <a:xfrm>
              <a:off x="3419663" y="2113458"/>
              <a:ext cx="52425" cy="8975"/>
            </a:xfrm>
            <a:custGeom>
              <a:rect b="b" l="l" r="r" t="t"/>
              <a:pathLst>
                <a:path extrusionOk="0" h="359" w="2097">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9"/>
            <p:cNvSpPr/>
            <p:nvPr/>
          </p:nvSpPr>
          <p:spPr>
            <a:xfrm>
              <a:off x="3419663" y="2133708"/>
              <a:ext cx="52425" cy="8950"/>
            </a:xfrm>
            <a:custGeom>
              <a:rect b="b" l="l" r="r" t="t"/>
              <a:pathLst>
                <a:path extrusionOk="0" h="358" w="2097">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9"/>
            <p:cNvSpPr/>
            <p:nvPr/>
          </p:nvSpPr>
          <p:spPr>
            <a:xfrm>
              <a:off x="3419663" y="2152758"/>
              <a:ext cx="52425" cy="8950"/>
            </a:xfrm>
            <a:custGeom>
              <a:rect b="b" l="l" r="r" t="t"/>
              <a:pathLst>
                <a:path extrusionOk="0" h="358" w="2097">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9"/>
            <p:cNvSpPr/>
            <p:nvPr/>
          </p:nvSpPr>
          <p:spPr>
            <a:xfrm>
              <a:off x="3419663" y="2173008"/>
              <a:ext cx="26825" cy="8950"/>
            </a:xfrm>
            <a:custGeom>
              <a:rect b="b" l="l" r="r" t="t"/>
              <a:pathLst>
                <a:path extrusionOk="0" h="358" w="1073">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9"/>
            <p:cNvSpPr/>
            <p:nvPr/>
          </p:nvSpPr>
          <p:spPr>
            <a:xfrm>
              <a:off x="3329188" y="2163483"/>
              <a:ext cx="26200" cy="36925"/>
            </a:xfrm>
            <a:custGeom>
              <a:rect b="b" l="l" r="r" t="t"/>
              <a:pathLst>
                <a:path extrusionOk="0" h="1477" w="1048">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9"/>
            <p:cNvSpPr/>
            <p:nvPr/>
          </p:nvSpPr>
          <p:spPr>
            <a:xfrm>
              <a:off x="3297613" y="1931283"/>
              <a:ext cx="90525" cy="295325"/>
            </a:xfrm>
            <a:custGeom>
              <a:rect b="b" l="l" r="r" t="t"/>
              <a:pathLst>
                <a:path extrusionOk="0" h="11813" w="3621">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9"/>
            <p:cNvSpPr/>
            <p:nvPr/>
          </p:nvSpPr>
          <p:spPr>
            <a:xfrm>
              <a:off x="3316088" y="1975933"/>
              <a:ext cx="53000" cy="8950"/>
            </a:xfrm>
            <a:custGeom>
              <a:rect b="b" l="l" r="r" t="t"/>
              <a:pathLst>
                <a:path extrusionOk="0" h="358" w="212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89"/>
            <p:cNvSpPr/>
            <p:nvPr/>
          </p:nvSpPr>
          <p:spPr>
            <a:xfrm>
              <a:off x="3316088" y="1996183"/>
              <a:ext cx="53000" cy="8950"/>
            </a:xfrm>
            <a:custGeom>
              <a:rect b="b" l="l" r="r" t="t"/>
              <a:pathLst>
                <a:path extrusionOk="0" h="358" w="212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9"/>
            <p:cNvSpPr/>
            <p:nvPr/>
          </p:nvSpPr>
          <p:spPr>
            <a:xfrm>
              <a:off x="3316088" y="2015833"/>
              <a:ext cx="53000" cy="8950"/>
            </a:xfrm>
            <a:custGeom>
              <a:rect b="b" l="l" r="r" t="t"/>
              <a:pathLst>
                <a:path extrusionOk="0" h="358" w="212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9"/>
            <p:cNvSpPr/>
            <p:nvPr/>
          </p:nvSpPr>
          <p:spPr>
            <a:xfrm>
              <a:off x="3316088" y="2035483"/>
              <a:ext cx="53000" cy="8950"/>
            </a:xfrm>
            <a:custGeom>
              <a:rect b="b" l="l" r="r" t="t"/>
              <a:pathLst>
                <a:path extrusionOk="0" h="358" w="212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9"/>
            <p:cNvSpPr/>
            <p:nvPr/>
          </p:nvSpPr>
          <p:spPr>
            <a:xfrm>
              <a:off x="3316088" y="2055708"/>
              <a:ext cx="53000" cy="8975"/>
            </a:xfrm>
            <a:custGeom>
              <a:rect b="b" l="l" r="r" t="t"/>
              <a:pathLst>
                <a:path extrusionOk="0" h="359" w="212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9"/>
            <p:cNvSpPr/>
            <p:nvPr/>
          </p:nvSpPr>
          <p:spPr>
            <a:xfrm>
              <a:off x="3316088" y="2075358"/>
              <a:ext cx="26800" cy="8950"/>
            </a:xfrm>
            <a:custGeom>
              <a:rect b="b" l="l" r="r" t="t"/>
              <a:pathLst>
                <a:path extrusionOk="0" h="358" w="1072">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89"/>
          <p:cNvGrpSpPr/>
          <p:nvPr/>
        </p:nvGrpSpPr>
        <p:grpSpPr>
          <a:xfrm>
            <a:off x="3272903" y="1766411"/>
            <a:ext cx="342506" cy="355302"/>
            <a:chOff x="3676863" y="1930108"/>
            <a:chExt cx="286400" cy="297100"/>
          </a:xfrm>
        </p:grpSpPr>
        <p:sp>
          <p:nvSpPr>
            <p:cNvPr id="13036" name="Google Shape;13036;p89"/>
            <p:cNvSpPr/>
            <p:nvPr/>
          </p:nvSpPr>
          <p:spPr>
            <a:xfrm>
              <a:off x="3779863" y="1930108"/>
              <a:ext cx="79200" cy="79200"/>
            </a:xfrm>
            <a:custGeom>
              <a:rect b="b" l="l" r="r" t="t"/>
              <a:pathLst>
                <a:path extrusionOk="0" h="3168" w="3168">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9"/>
            <p:cNvSpPr/>
            <p:nvPr/>
          </p:nvSpPr>
          <p:spPr>
            <a:xfrm>
              <a:off x="3732838" y="2021183"/>
              <a:ext cx="175650" cy="92900"/>
            </a:xfrm>
            <a:custGeom>
              <a:rect b="b" l="l" r="r" t="t"/>
              <a:pathLst>
                <a:path extrusionOk="0" h="3716" w="7026">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9"/>
            <p:cNvSpPr/>
            <p:nvPr/>
          </p:nvSpPr>
          <p:spPr>
            <a:xfrm>
              <a:off x="3676863" y="2125383"/>
              <a:ext cx="286400" cy="101825"/>
            </a:xfrm>
            <a:custGeom>
              <a:rect b="b" l="l" r="r" t="t"/>
              <a:pathLst>
                <a:path extrusionOk="0" h="4073" w="11456">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9" name="Google Shape;13039;p89"/>
          <p:cNvGrpSpPr/>
          <p:nvPr/>
        </p:nvGrpSpPr>
        <p:grpSpPr>
          <a:xfrm>
            <a:off x="1797586" y="1765574"/>
            <a:ext cx="357455" cy="356139"/>
            <a:chOff x="2698088" y="1929408"/>
            <a:chExt cx="298900" cy="297800"/>
          </a:xfrm>
        </p:grpSpPr>
        <p:sp>
          <p:nvSpPr>
            <p:cNvPr id="13040" name="Google Shape;13040;p89"/>
            <p:cNvSpPr/>
            <p:nvPr/>
          </p:nvSpPr>
          <p:spPr>
            <a:xfrm>
              <a:off x="2735013" y="1931283"/>
              <a:ext cx="170300" cy="140675"/>
            </a:xfrm>
            <a:custGeom>
              <a:rect b="b" l="l" r="r" t="t"/>
              <a:pathLst>
                <a:path extrusionOk="0" h="5627" w="6812">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89"/>
            <p:cNvSpPr/>
            <p:nvPr/>
          </p:nvSpPr>
          <p:spPr>
            <a:xfrm>
              <a:off x="2698088" y="1929408"/>
              <a:ext cx="298900" cy="297800"/>
            </a:xfrm>
            <a:custGeom>
              <a:rect b="b" l="l" r="r" t="t"/>
              <a:pathLst>
                <a:path extrusionOk="0" h="11912" w="11956">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2" name="Google Shape;13042;p89"/>
          <p:cNvGrpSpPr/>
          <p:nvPr/>
        </p:nvGrpSpPr>
        <p:grpSpPr>
          <a:xfrm>
            <a:off x="4822994" y="1767099"/>
            <a:ext cx="288391" cy="354734"/>
            <a:chOff x="4718163" y="1930683"/>
            <a:chExt cx="241150" cy="296625"/>
          </a:xfrm>
        </p:grpSpPr>
        <p:sp>
          <p:nvSpPr>
            <p:cNvPr id="13043" name="Google Shape;13043;p89"/>
            <p:cNvSpPr/>
            <p:nvPr/>
          </p:nvSpPr>
          <p:spPr>
            <a:xfrm>
              <a:off x="4852713" y="2030708"/>
              <a:ext cx="106000" cy="196500"/>
            </a:xfrm>
            <a:custGeom>
              <a:rect b="b" l="l" r="r" t="t"/>
              <a:pathLst>
                <a:path extrusionOk="0" h="7860" w="424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9"/>
            <p:cNvSpPr/>
            <p:nvPr/>
          </p:nvSpPr>
          <p:spPr>
            <a:xfrm>
              <a:off x="4846763" y="1968708"/>
              <a:ext cx="31575" cy="45350"/>
            </a:xfrm>
            <a:custGeom>
              <a:rect b="b" l="l" r="r" t="t"/>
              <a:pathLst>
                <a:path extrusionOk="0" h="1814" w="1263">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9"/>
            <p:cNvSpPr/>
            <p:nvPr/>
          </p:nvSpPr>
          <p:spPr>
            <a:xfrm>
              <a:off x="4884263" y="1969958"/>
              <a:ext cx="28600" cy="47075"/>
            </a:xfrm>
            <a:custGeom>
              <a:rect b="b" l="l" r="r" t="t"/>
              <a:pathLst>
                <a:path extrusionOk="0" h="1883" w="1144">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9"/>
            <p:cNvSpPr/>
            <p:nvPr/>
          </p:nvSpPr>
          <p:spPr>
            <a:xfrm>
              <a:off x="4928913" y="1968908"/>
              <a:ext cx="24425" cy="46350"/>
            </a:xfrm>
            <a:custGeom>
              <a:rect b="b" l="l" r="r" t="t"/>
              <a:pathLst>
                <a:path extrusionOk="0" h="1854" w="977">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9"/>
            <p:cNvSpPr/>
            <p:nvPr/>
          </p:nvSpPr>
          <p:spPr>
            <a:xfrm>
              <a:off x="4923563" y="1972958"/>
              <a:ext cx="10150" cy="10150"/>
            </a:xfrm>
            <a:custGeom>
              <a:rect b="b" l="l" r="r" t="t"/>
              <a:pathLst>
                <a:path extrusionOk="0" h="406" w="406">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9"/>
            <p:cNvSpPr/>
            <p:nvPr/>
          </p:nvSpPr>
          <p:spPr>
            <a:xfrm>
              <a:off x="4948563" y="2001533"/>
              <a:ext cx="10750" cy="10750"/>
            </a:xfrm>
            <a:custGeom>
              <a:rect b="b" l="l" r="r" t="t"/>
              <a:pathLst>
                <a:path extrusionOk="0" h="430" w="43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9"/>
            <p:cNvSpPr/>
            <p:nvPr/>
          </p:nvSpPr>
          <p:spPr>
            <a:xfrm>
              <a:off x="4739588" y="1930683"/>
              <a:ext cx="57775" cy="57775"/>
            </a:xfrm>
            <a:custGeom>
              <a:rect b="b" l="l" r="r" t="t"/>
              <a:pathLst>
                <a:path extrusionOk="0" h="2311" w="2311">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9"/>
            <p:cNvSpPr/>
            <p:nvPr/>
          </p:nvSpPr>
          <p:spPr>
            <a:xfrm>
              <a:off x="4718163" y="1997383"/>
              <a:ext cx="106575" cy="229925"/>
            </a:xfrm>
            <a:custGeom>
              <a:rect b="b" l="l" r="r" t="t"/>
              <a:pathLst>
                <a:path extrusionOk="0" h="9197" w="4263">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1" name="Google Shape;13051;p89"/>
          <p:cNvGrpSpPr/>
          <p:nvPr/>
        </p:nvGrpSpPr>
        <p:grpSpPr>
          <a:xfrm>
            <a:off x="5516509" y="1765693"/>
            <a:ext cx="356019" cy="355302"/>
            <a:chOff x="5170638" y="1929508"/>
            <a:chExt cx="297700" cy="297100"/>
          </a:xfrm>
        </p:grpSpPr>
        <p:sp>
          <p:nvSpPr>
            <p:cNvPr id="13052" name="Google Shape;13052;p89"/>
            <p:cNvSpPr/>
            <p:nvPr/>
          </p:nvSpPr>
          <p:spPr>
            <a:xfrm>
              <a:off x="5170638" y="1929508"/>
              <a:ext cx="297700" cy="297100"/>
            </a:xfrm>
            <a:custGeom>
              <a:rect b="b" l="l" r="r" t="t"/>
              <a:pathLst>
                <a:path extrusionOk="0" h="11884" w="11908">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9"/>
            <p:cNvSpPr/>
            <p:nvPr/>
          </p:nvSpPr>
          <p:spPr>
            <a:xfrm>
              <a:off x="5333763" y="1994383"/>
              <a:ext cx="33950" cy="53025"/>
            </a:xfrm>
            <a:custGeom>
              <a:rect b="b" l="l" r="r" t="t"/>
              <a:pathLst>
                <a:path extrusionOk="0" h="2121" w="1358">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9"/>
            <p:cNvSpPr/>
            <p:nvPr/>
          </p:nvSpPr>
          <p:spPr>
            <a:xfrm>
              <a:off x="5369488" y="1993808"/>
              <a:ext cx="36325" cy="54800"/>
            </a:xfrm>
            <a:custGeom>
              <a:rect b="b" l="l" r="r" t="t"/>
              <a:pathLst>
                <a:path extrusionOk="0" h="2192" w="1453">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9"/>
            <p:cNvSpPr/>
            <p:nvPr/>
          </p:nvSpPr>
          <p:spPr>
            <a:xfrm>
              <a:off x="5421288" y="1991808"/>
              <a:ext cx="30975" cy="60950"/>
            </a:xfrm>
            <a:custGeom>
              <a:rect b="b" l="l" r="r" t="t"/>
              <a:pathLst>
                <a:path extrusionOk="0" h="2438" w="1239">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9"/>
            <p:cNvSpPr/>
            <p:nvPr/>
          </p:nvSpPr>
          <p:spPr>
            <a:xfrm>
              <a:off x="5412338" y="1994983"/>
              <a:ext cx="13125" cy="13725"/>
            </a:xfrm>
            <a:custGeom>
              <a:rect b="b" l="l" r="r" t="t"/>
              <a:pathLst>
                <a:path extrusionOk="0" h="549" w="525">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9"/>
            <p:cNvSpPr/>
            <p:nvPr/>
          </p:nvSpPr>
          <p:spPr>
            <a:xfrm>
              <a:off x="5447463" y="2036058"/>
              <a:ext cx="13125" cy="13125"/>
            </a:xfrm>
            <a:custGeom>
              <a:rect b="b" l="l" r="r" t="t"/>
              <a:pathLst>
                <a:path extrusionOk="0" h="525" w="525">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8" name="Google Shape;13058;p89"/>
          <p:cNvGrpSpPr/>
          <p:nvPr/>
        </p:nvGrpSpPr>
        <p:grpSpPr>
          <a:xfrm>
            <a:off x="6274094" y="1767099"/>
            <a:ext cx="356019" cy="353897"/>
            <a:chOff x="5676688" y="1930683"/>
            <a:chExt cx="297700" cy="295925"/>
          </a:xfrm>
        </p:grpSpPr>
        <p:sp>
          <p:nvSpPr>
            <p:cNvPr id="13059" name="Google Shape;13059;p89"/>
            <p:cNvSpPr/>
            <p:nvPr/>
          </p:nvSpPr>
          <p:spPr>
            <a:xfrm>
              <a:off x="5776113" y="2057508"/>
              <a:ext cx="86350" cy="8950"/>
            </a:xfrm>
            <a:custGeom>
              <a:rect b="b" l="l" r="r" t="t"/>
              <a:pathLst>
                <a:path extrusionOk="0" h="358" w="3454">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9"/>
            <p:cNvSpPr/>
            <p:nvPr/>
          </p:nvSpPr>
          <p:spPr>
            <a:xfrm>
              <a:off x="5776113" y="2080133"/>
              <a:ext cx="87550" cy="8950"/>
            </a:xfrm>
            <a:custGeom>
              <a:rect b="b" l="l" r="r" t="t"/>
              <a:pathLst>
                <a:path extrusionOk="0" h="358" w="3502">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9"/>
            <p:cNvSpPr/>
            <p:nvPr/>
          </p:nvSpPr>
          <p:spPr>
            <a:xfrm>
              <a:off x="5795763" y="2101558"/>
              <a:ext cx="48850" cy="8950"/>
            </a:xfrm>
            <a:custGeom>
              <a:rect b="b" l="l" r="r" t="t"/>
              <a:pathLst>
                <a:path extrusionOk="0" h="358" w="1954">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9"/>
            <p:cNvSpPr/>
            <p:nvPr/>
          </p:nvSpPr>
          <p:spPr>
            <a:xfrm>
              <a:off x="5676688" y="1930683"/>
              <a:ext cx="297700" cy="295925"/>
            </a:xfrm>
            <a:custGeom>
              <a:rect b="b" l="l" r="r" t="t"/>
              <a:pathLst>
                <a:path extrusionOk="0" h="11837" w="11908">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3" name="Google Shape;13063;p89"/>
          <p:cNvSpPr/>
          <p:nvPr/>
        </p:nvSpPr>
        <p:spPr>
          <a:xfrm>
            <a:off x="7034468" y="1768508"/>
            <a:ext cx="302622" cy="357455"/>
          </a:xfrm>
          <a:custGeom>
            <a:rect b="b" l="l" r="r" t="t"/>
            <a:pathLst>
              <a:path extrusionOk="0" h="11956" w="10122">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4" name="Google Shape;13064;p89"/>
          <p:cNvGrpSpPr/>
          <p:nvPr/>
        </p:nvGrpSpPr>
        <p:grpSpPr>
          <a:xfrm>
            <a:off x="7742296" y="1767816"/>
            <a:ext cx="354614" cy="355332"/>
            <a:chOff x="6649513" y="1931283"/>
            <a:chExt cx="296525" cy="297125"/>
          </a:xfrm>
        </p:grpSpPr>
        <p:sp>
          <p:nvSpPr>
            <p:cNvPr id="13065" name="Google Shape;13065;p89"/>
            <p:cNvSpPr/>
            <p:nvPr/>
          </p:nvSpPr>
          <p:spPr>
            <a:xfrm>
              <a:off x="6762638" y="1953308"/>
              <a:ext cx="69675" cy="8950"/>
            </a:xfrm>
            <a:custGeom>
              <a:rect b="b" l="l" r="r" t="t"/>
              <a:pathLst>
                <a:path extrusionOk="0" h="358" w="2787">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9"/>
            <p:cNvSpPr/>
            <p:nvPr/>
          </p:nvSpPr>
          <p:spPr>
            <a:xfrm>
              <a:off x="6777513" y="1972958"/>
              <a:ext cx="39325" cy="8950"/>
            </a:xfrm>
            <a:custGeom>
              <a:rect b="b" l="l" r="r" t="t"/>
              <a:pathLst>
                <a:path extrusionOk="0" h="358" w="1573">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9"/>
            <p:cNvSpPr/>
            <p:nvPr/>
          </p:nvSpPr>
          <p:spPr>
            <a:xfrm>
              <a:off x="6649513" y="1931283"/>
              <a:ext cx="296525" cy="297125"/>
            </a:xfrm>
            <a:custGeom>
              <a:rect b="b" l="l" r="r" t="t"/>
              <a:pathLst>
                <a:path extrusionOk="0" h="11885" w="11861">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89"/>
          <p:cNvGrpSpPr/>
          <p:nvPr/>
        </p:nvGrpSpPr>
        <p:grpSpPr>
          <a:xfrm>
            <a:off x="7740143" y="2291860"/>
            <a:ext cx="356767" cy="354584"/>
            <a:chOff x="6647713" y="2369483"/>
            <a:chExt cx="298325" cy="296500"/>
          </a:xfrm>
        </p:grpSpPr>
        <p:sp>
          <p:nvSpPr>
            <p:cNvPr id="13069" name="Google Shape;13069;p89"/>
            <p:cNvSpPr/>
            <p:nvPr/>
          </p:nvSpPr>
          <p:spPr>
            <a:xfrm>
              <a:off x="6648313" y="2370058"/>
              <a:ext cx="144700" cy="144100"/>
            </a:xfrm>
            <a:custGeom>
              <a:rect b="b" l="l" r="r" t="t"/>
              <a:pathLst>
                <a:path extrusionOk="0" h="5764" w="5788">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9"/>
            <p:cNvSpPr/>
            <p:nvPr/>
          </p:nvSpPr>
          <p:spPr>
            <a:xfrm>
              <a:off x="6647713" y="2521883"/>
              <a:ext cx="240550" cy="144100"/>
            </a:xfrm>
            <a:custGeom>
              <a:rect b="b" l="l" r="r" t="t"/>
              <a:pathLst>
                <a:path extrusionOk="0" h="5764" w="9622">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9"/>
            <p:cNvSpPr/>
            <p:nvPr/>
          </p:nvSpPr>
          <p:spPr>
            <a:xfrm>
              <a:off x="6801913" y="2369483"/>
              <a:ext cx="144125" cy="243525"/>
            </a:xfrm>
            <a:custGeom>
              <a:rect b="b" l="l" r="r" t="t"/>
              <a:pathLst>
                <a:path extrusionOk="0" h="9741" w="5765">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89"/>
          <p:cNvGrpSpPr/>
          <p:nvPr/>
        </p:nvGrpSpPr>
        <p:grpSpPr>
          <a:xfrm>
            <a:off x="7007492" y="2291860"/>
            <a:ext cx="355302" cy="354584"/>
            <a:chOff x="6162513" y="2369483"/>
            <a:chExt cx="297100" cy="296500"/>
          </a:xfrm>
        </p:grpSpPr>
        <p:sp>
          <p:nvSpPr>
            <p:cNvPr id="13073" name="Google Shape;13073;p89"/>
            <p:cNvSpPr/>
            <p:nvPr/>
          </p:nvSpPr>
          <p:spPr>
            <a:xfrm>
              <a:off x="6197638" y="2404608"/>
              <a:ext cx="87525" cy="87525"/>
            </a:xfrm>
            <a:custGeom>
              <a:rect b="b" l="l" r="r" t="t"/>
              <a:pathLst>
                <a:path extrusionOk="0" h="3501" w="3501">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9"/>
            <p:cNvSpPr/>
            <p:nvPr/>
          </p:nvSpPr>
          <p:spPr>
            <a:xfrm>
              <a:off x="6162513" y="2369483"/>
              <a:ext cx="158375" cy="157775"/>
            </a:xfrm>
            <a:custGeom>
              <a:rect b="b" l="l" r="r" t="t"/>
              <a:pathLst>
                <a:path extrusionOk="0" h="6311" w="6335">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9"/>
            <p:cNvSpPr/>
            <p:nvPr/>
          </p:nvSpPr>
          <p:spPr>
            <a:xfrm>
              <a:off x="6232763" y="2427808"/>
              <a:ext cx="16100" cy="41700"/>
            </a:xfrm>
            <a:custGeom>
              <a:rect b="b" l="l" r="r" t="t"/>
              <a:pathLst>
                <a:path extrusionOk="0" h="1668" w="644">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9"/>
            <p:cNvSpPr/>
            <p:nvPr/>
          </p:nvSpPr>
          <p:spPr>
            <a:xfrm>
              <a:off x="6319088" y="2526658"/>
              <a:ext cx="100050" cy="99425"/>
            </a:xfrm>
            <a:custGeom>
              <a:rect b="b" l="l" r="r" t="t"/>
              <a:pathLst>
                <a:path extrusionOk="0" h="3977" w="4002">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9"/>
            <p:cNvSpPr/>
            <p:nvPr/>
          </p:nvSpPr>
          <p:spPr>
            <a:xfrm>
              <a:off x="6278588" y="2486158"/>
              <a:ext cx="181025" cy="179825"/>
            </a:xfrm>
            <a:custGeom>
              <a:rect b="b" l="l" r="r" t="t"/>
              <a:pathLst>
                <a:path extrusionOk="0" h="7193" w="7241">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9"/>
            <p:cNvSpPr/>
            <p:nvPr/>
          </p:nvSpPr>
          <p:spPr>
            <a:xfrm>
              <a:off x="6355988" y="2553433"/>
              <a:ext cx="26825" cy="42900"/>
            </a:xfrm>
            <a:custGeom>
              <a:rect b="b" l="l" r="r" t="t"/>
              <a:pathLst>
                <a:path extrusionOk="0" h="1716" w="1073">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9" name="Google Shape;13079;p89"/>
          <p:cNvGrpSpPr/>
          <p:nvPr/>
        </p:nvGrpSpPr>
        <p:grpSpPr>
          <a:xfrm>
            <a:off x="6273377" y="2292547"/>
            <a:ext cx="356019" cy="354614"/>
            <a:chOff x="5676088" y="2370058"/>
            <a:chExt cx="297700" cy="296525"/>
          </a:xfrm>
        </p:grpSpPr>
        <p:sp>
          <p:nvSpPr>
            <p:cNvPr id="13080" name="Google Shape;13080;p89"/>
            <p:cNvSpPr/>
            <p:nvPr/>
          </p:nvSpPr>
          <p:spPr>
            <a:xfrm>
              <a:off x="5787438" y="2492108"/>
              <a:ext cx="75025" cy="8950"/>
            </a:xfrm>
            <a:custGeom>
              <a:rect b="b" l="l" r="r" t="t"/>
              <a:pathLst>
                <a:path extrusionOk="0" h="358" w="3001">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9"/>
            <p:cNvSpPr/>
            <p:nvPr/>
          </p:nvSpPr>
          <p:spPr>
            <a:xfrm>
              <a:off x="5787438" y="2512958"/>
              <a:ext cx="75025" cy="8950"/>
            </a:xfrm>
            <a:custGeom>
              <a:rect b="b" l="l" r="r" t="t"/>
              <a:pathLst>
                <a:path extrusionOk="0" h="358" w="3001">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9"/>
            <p:cNvSpPr/>
            <p:nvPr/>
          </p:nvSpPr>
          <p:spPr>
            <a:xfrm>
              <a:off x="5804088" y="2534983"/>
              <a:ext cx="42900" cy="8950"/>
            </a:xfrm>
            <a:custGeom>
              <a:rect b="b" l="l" r="r" t="t"/>
              <a:pathLst>
                <a:path extrusionOk="0" h="358" w="1716">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9"/>
            <p:cNvSpPr/>
            <p:nvPr/>
          </p:nvSpPr>
          <p:spPr>
            <a:xfrm>
              <a:off x="5753488" y="2448658"/>
              <a:ext cx="141125" cy="140525"/>
            </a:xfrm>
            <a:custGeom>
              <a:rect b="b" l="l" r="r" t="t"/>
              <a:pathLst>
                <a:path extrusionOk="0" h="5621" w="5645">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9"/>
            <p:cNvSpPr/>
            <p:nvPr/>
          </p:nvSpPr>
          <p:spPr>
            <a:xfrm>
              <a:off x="5676088" y="2370058"/>
              <a:ext cx="297700" cy="296525"/>
            </a:xfrm>
            <a:custGeom>
              <a:rect b="b" l="l" r="r" t="t"/>
              <a:pathLst>
                <a:path extrusionOk="0" h="11861" w="11908">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5" name="Google Shape;13085;p89"/>
          <p:cNvGrpSpPr/>
          <p:nvPr/>
        </p:nvGrpSpPr>
        <p:grpSpPr>
          <a:xfrm>
            <a:off x="5514356" y="2292547"/>
            <a:ext cx="356049" cy="355332"/>
            <a:chOff x="5168838" y="2370058"/>
            <a:chExt cx="297725" cy="297125"/>
          </a:xfrm>
        </p:grpSpPr>
        <p:sp>
          <p:nvSpPr>
            <p:cNvPr id="13086" name="Google Shape;13086;p89"/>
            <p:cNvSpPr/>
            <p:nvPr/>
          </p:nvSpPr>
          <p:spPr>
            <a:xfrm>
              <a:off x="5208738" y="2424833"/>
              <a:ext cx="11925" cy="8950"/>
            </a:xfrm>
            <a:custGeom>
              <a:rect b="b" l="l" r="r" t="t"/>
              <a:pathLst>
                <a:path extrusionOk="0" h="358" w="477">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9"/>
            <p:cNvSpPr/>
            <p:nvPr/>
          </p:nvSpPr>
          <p:spPr>
            <a:xfrm>
              <a:off x="5276013" y="2424833"/>
              <a:ext cx="14900" cy="8950"/>
            </a:xfrm>
            <a:custGeom>
              <a:rect b="b" l="l" r="r" t="t"/>
              <a:pathLst>
                <a:path extrusionOk="0" h="358" w="596">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9"/>
            <p:cNvSpPr/>
            <p:nvPr/>
          </p:nvSpPr>
          <p:spPr>
            <a:xfrm>
              <a:off x="5299813" y="2424833"/>
              <a:ext cx="14925" cy="8950"/>
            </a:xfrm>
            <a:custGeom>
              <a:rect b="b" l="l" r="r" t="t"/>
              <a:pathLst>
                <a:path extrusionOk="0" h="358" w="597">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9"/>
            <p:cNvSpPr/>
            <p:nvPr/>
          </p:nvSpPr>
          <p:spPr>
            <a:xfrm>
              <a:off x="5253388" y="2424833"/>
              <a:ext cx="14900" cy="8950"/>
            </a:xfrm>
            <a:custGeom>
              <a:rect b="b" l="l" r="r" t="t"/>
              <a:pathLst>
                <a:path extrusionOk="0" h="358" w="596">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89"/>
            <p:cNvSpPr/>
            <p:nvPr/>
          </p:nvSpPr>
          <p:spPr>
            <a:xfrm>
              <a:off x="5228988" y="2424833"/>
              <a:ext cx="14900" cy="8950"/>
            </a:xfrm>
            <a:custGeom>
              <a:rect b="b" l="l" r="r" t="t"/>
              <a:pathLst>
                <a:path extrusionOk="0" h="358" w="596">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9"/>
            <p:cNvSpPr/>
            <p:nvPr/>
          </p:nvSpPr>
          <p:spPr>
            <a:xfrm>
              <a:off x="5323638" y="2424833"/>
              <a:ext cx="11925" cy="8950"/>
            </a:xfrm>
            <a:custGeom>
              <a:rect b="b" l="l" r="r" t="t"/>
              <a:pathLst>
                <a:path extrusionOk="0" h="358" w="477">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89"/>
            <p:cNvSpPr/>
            <p:nvPr/>
          </p:nvSpPr>
          <p:spPr>
            <a:xfrm>
              <a:off x="5394488" y="2424833"/>
              <a:ext cx="11925" cy="8950"/>
            </a:xfrm>
            <a:custGeom>
              <a:rect b="b" l="l" r="r" t="t"/>
              <a:pathLst>
                <a:path extrusionOk="0" h="358" w="477">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9"/>
            <p:cNvSpPr/>
            <p:nvPr/>
          </p:nvSpPr>
          <p:spPr>
            <a:xfrm>
              <a:off x="5415913" y="2424833"/>
              <a:ext cx="14925" cy="8950"/>
            </a:xfrm>
            <a:custGeom>
              <a:rect b="b" l="l" r="r" t="t"/>
              <a:pathLst>
                <a:path extrusionOk="0" h="358" w="597">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9"/>
            <p:cNvSpPr/>
            <p:nvPr/>
          </p:nvSpPr>
          <p:spPr>
            <a:xfrm>
              <a:off x="5441513" y="2424833"/>
              <a:ext cx="11950" cy="8950"/>
            </a:xfrm>
            <a:custGeom>
              <a:rect b="b" l="l" r="r" t="t"/>
              <a:pathLst>
                <a:path extrusionOk="0" h="358" w="478">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9"/>
            <p:cNvSpPr/>
            <p:nvPr/>
          </p:nvSpPr>
          <p:spPr>
            <a:xfrm>
              <a:off x="5168838" y="2370058"/>
              <a:ext cx="297725" cy="297125"/>
            </a:xfrm>
            <a:custGeom>
              <a:rect b="b" l="l" r="r" t="t"/>
              <a:pathLst>
                <a:path extrusionOk="0" h="11885" w="11909">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89"/>
          <p:cNvGrpSpPr/>
          <p:nvPr/>
        </p:nvGrpSpPr>
        <p:grpSpPr>
          <a:xfrm>
            <a:off x="4770285" y="2355930"/>
            <a:ext cx="355332" cy="227849"/>
            <a:chOff x="4674088" y="2423058"/>
            <a:chExt cx="297125" cy="190525"/>
          </a:xfrm>
        </p:grpSpPr>
        <p:sp>
          <p:nvSpPr>
            <p:cNvPr id="13097" name="Google Shape;13097;p89"/>
            <p:cNvSpPr/>
            <p:nvPr/>
          </p:nvSpPr>
          <p:spPr>
            <a:xfrm>
              <a:off x="4674088" y="2423058"/>
              <a:ext cx="297125" cy="190525"/>
            </a:xfrm>
            <a:custGeom>
              <a:rect b="b" l="l" r="r" t="t"/>
              <a:pathLst>
                <a:path extrusionOk="0" h="7621" w="11885">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9"/>
            <p:cNvSpPr/>
            <p:nvPr/>
          </p:nvSpPr>
          <p:spPr>
            <a:xfrm>
              <a:off x="4703263" y="2505208"/>
              <a:ext cx="57200" cy="8950"/>
            </a:xfrm>
            <a:custGeom>
              <a:rect b="b" l="l" r="r" t="t"/>
              <a:pathLst>
                <a:path extrusionOk="0" h="358" w="2288">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9"/>
            <p:cNvSpPr/>
            <p:nvPr/>
          </p:nvSpPr>
          <p:spPr>
            <a:xfrm>
              <a:off x="4703263" y="2523083"/>
              <a:ext cx="39325" cy="8350"/>
            </a:xfrm>
            <a:custGeom>
              <a:rect b="b" l="l" r="r" t="t"/>
              <a:pathLst>
                <a:path extrusionOk="0" h="334" w="1573">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9"/>
            <p:cNvSpPr/>
            <p:nvPr/>
          </p:nvSpPr>
          <p:spPr>
            <a:xfrm>
              <a:off x="4884863" y="2505208"/>
              <a:ext cx="57775" cy="8950"/>
            </a:xfrm>
            <a:custGeom>
              <a:rect b="b" l="l" r="r" t="t"/>
              <a:pathLst>
                <a:path extrusionOk="0" h="358" w="2311">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9"/>
            <p:cNvSpPr/>
            <p:nvPr/>
          </p:nvSpPr>
          <p:spPr>
            <a:xfrm>
              <a:off x="4902713" y="2523083"/>
              <a:ext cx="39325" cy="8350"/>
            </a:xfrm>
            <a:custGeom>
              <a:rect b="b" l="l" r="r" t="t"/>
              <a:pathLst>
                <a:path extrusionOk="0" h="334" w="1573">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2" name="Google Shape;13102;p89"/>
          <p:cNvSpPr/>
          <p:nvPr/>
        </p:nvSpPr>
        <p:spPr>
          <a:xfrm>
            <a:off x="4088105" y="2577914"/>
            <a:ext cx="10733" cy="18656"/>
          </a:xfrm>
          <a:custGeom>
            <a:rect b="b" l="l" r="r" t="t"/>
            <a:pathLst>
              <a:path extrusionOk="0" h="624" w="359">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9"/>
          <p:cNvSpPr/>
          <p:nvPr/>
        </p:nvSpPr>
        <p:spPr>
          <a:xfrm>
            <a:off x="4318814" y="2544579"/>
            <a:ext cx="10703" cy="17819"/>
          </a:xfrm>
          <a:custGeom>
            <a:rect b="b" l="l" r="r" t="t"/>
            <a:pathLst>
              <a:path extrusionOk="0" h="596" w="358">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9"/>
          <p:cNvSpPr/>
          <p:nvPr/>
        </p:nvSpPr>
        <p:spPr>
          <a:xfrm>
            <a:off x="4318814" y="2572324"/>
            <a:ext cx="10703" cy="17849"/>
          </a:xfrm>
          <a:custGeom>
            <a:rect b="b" l="l" r="r" t="t"/>
            <a:pathLst>
              <a:path extrusionOk="0" h="597" w="358">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9"/>
          <p:cNvSpPr/>
          <p:nvPr/>
        </p:nvSpPr>
        <p:spPr>
          <a:xfrm>
            <a:off x="4318814" y="2516087"/>
            <a:ext cx="10703" cy="17819"/>
          </a:xfrm>
          <a:custGeom>
            <a:rect b="b" l="l" r="r" t="t"/>
            <a:pathLst>
              <a:path extrusionOk="0" h="596" w="358">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9"/>
          <p:cNvSpPr/>
          <p:nvPr/>
        </p:nvSpPr>
        <p:spPr>
          <a:xfrm>
            <a:off x="4318814" y="2488312"/>
            <a:ext cx="10703" cy="17849"/>
          </a:xfrm>
          <a:custGeom>
            <a:rect b="b" l="l" r="r" t="t"/>
            <a:pathLst>
              <a:path extrusionOk="0" h="597" w="358">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89"/>
          <p:cNvSpPr/>
          <p:nvPr/>
        </p:nvSpPr>
        <p:spPr>
          <a:xfrm>
            <a:off x="4318814" y="2461256"/>
            <a:ext cx="10703" cy="17849"/>
          </a:xfrm>
          <a:custGeom>
            <a:rect b="b" l="l" r="r" t="t"/>
            <a:pathLst>
              <a:path extrusionOk="0" h="597" w="358">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89"/>
          <p:cNvSpPr/>
          <p:nvPr/>
        </p:nvSpPr>
        <p:spPr>
          <a:xfrm>
            <a:off x="4318814" y="2433511"/>
            <a:ext cx="10703" cy="17819"/>
          </a:xfrm>
          <a:custGeom>
            <a:rect b="b" l="l" r="r" t="t"/>
            <a:pathLst>
              <a:path extrusionOk="0" h="596" w="358">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89"/>
          <p:cNvSpPr/>
          <p:nvPr/>
        </p:nvSpPr>
        <p:spPr>
          <a:xfrm>
            <a:off x="4273250" y="2591547"/>
            <a:ext cx="10703" cy="17849"/>
          </a:xfrm>
          <a:custGeom>
            <a:rect b="b" l="l" r="r" t="t"/>
            <a:pathLst>
              <a:path extrusionOk="0" h="597" w="358">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9"/>
          <p:cNvSpPr/>
          <p:nvPr/>
        </p:nvSpPr>
        <p:spPr>
          <a:xfrm>
            <a:off x="4273250" y="2536028"/>
            <a:ext cx="10703" cy="17819"/>
          </a:xfrm>
          <a:custGeom>
            <a:rect b="b" l="l" r="r" t="t"/>
            <a:pathLst>
              <a:path extrusionOk="0" h="596" w="358">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9"/>
          <p:cNvSpPr/>
          <p:nvPr/>
        </p:nvSpPr>
        <p:spPr>
          <a:xfrm>
            <a:off x="4273250" y="2563085"/>
            <a:ext cx="10703" cy="17819"/>
          </a:xfrm>
          <a:custGeom>
            <a:rect b="b" l="l" r="r" t="t"/>
            <a:pathLst>
              <a:path extrusionOk="0" h="596" w="358">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9"/>
          <p:cNvSpPr/>
          <p:nvPr/>
        </p:nvSpPr>
        <p:spPr>
          <a:xfrm>
            <a:off x="4273250" y="2508971"/>
            <a:ext cx="10703" cy="17819"/>
          </a:xfrm>
          <a:custGeom>
            <a:rect b="b" l="l" r="r" t="t"/>
            <a:pathLst>
              <a:path extrusionOk="0" h="596" w="358">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9"/>
          <p:cNvSpPr/>
          <p:nvPr/>
        </p:nvSpPr>
        <p:spPr>
          <a:xfrm>
            <a:off x="4135821" y="2522485"/>
            <a:ext cx="10703" cy="17849"/>
          </a:xfrm>
          <a:custGeom>
            <a:rect b="b" l="l" r="r" t="t"/>
            <a:pathLst>
              <a:path extrusionOk="0" h="597" w="358">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9"/>
          <p:cNvSpPr/>
          <p:nvPr/>
        </p:nvSpPr>
        <p:spPr>
          <a:xfrm>
            <a:off x="4135821" y="2466966"/>
            <a:ext cx="10703" cy="17819"/>
          </a:xfrm>
          <a:custGeom>
            <a:rect b="b" l="l" r="r" t="t"/>
            <a:pathLst>
              <a:path extrusionOk="0" h="596" w="358">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9"/>
          <p:cNvSpPr/>
          <p:nvPr/>
        </p:nvSpPr>
        <p:spPr>
          <a:xfrm>
            <a:off x="4135821" y="2494740"/>
            <a:ext cx="10703" cy="17819"/>
          </a:xfrm>
          <a:custGeom>
            <a:rect b="b" l="l" r="r" t="t"/>
            <a:pathLst>
              <a:path extrusionOk="0" h="596" w="358">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9"/>
          <p:cNvSpPr/>
          <p:nvPr/>
        </p:nvSpPr>
        <p:spPr>
          <a:xfrm>
            <a:off x="4135821" y="2550977"/>
            <a:ext cx="10703" cy="17819"/>
          </a:xfrm>
          <a:custGeom>
            <a:rect b="b" l="l" r="r" t="t"/>
            <a:pathLst>
              <a:path extrusionOk="0" h="596" w="358">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9"/>
          <p:cNvSpPr/>
          <p:nvPr/>
        </p:nvSpPr>
        <p:spPr>
          <a:xfrm>
            <a:off x="4135821" y="2578751"/>
            <a:ext cx="10703" cy="17819"/>
          </a:xfrm>
          <a:custGeom>
            <a:rect b="b" l="l" r="r" t="t"/>
            <a:pathLst>
              <a:path extrusionOk="0" h="596" w="358">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9"/>
          <p:cNvSpPr/>
          <p:nvPr/>
        </p:nvSpPr>
        <p:spPr>
          <a:xfrm>
            <a:off x="4261860" y="2358738"/>
            <a:ext cx="17819" cy="10703"/>
          </a:xfrm>
          <a:custGeom>
            <a:rect b="b" l="l" r="r" t="t"/>
            <a:pathLst>
              <a:path extrusionOk="0" h="358" w="596">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9"/>
          <p:cNvSpPr/>
          <p:nvPr/>
        </p:nvSpPr>
        <p:spPr>
          <a:xfrm>
            <a:off x="4316691" y="2358738"/>
            <a:ext cx="17819" cy="10703"/>
          </a:xfrm>
          <a:custGeom>
            <a:rect b="b" l="l" r="r" t="t"/>
            <a:pathLst>
              <a:path extrusionOk="0" h="358" w="596">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9"/>
          <p:cNvSpPr/>
          <p:nvPr/>
        </p:nvSpPr>
        <p:spPr>
          <a:xfrm>
            <a:off x="4073874" y="2358738"/>
            <a:ext cx="17849" cy="10703"/>
          </a:xfrm>
          <a:custGeom>
            <a:rect b="b" l="l" r="r" t="t"/>
            <a:pathLst>
              <a:path extrusionOk="0" h="358" w="597">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89"/>
          <p:cNvSpPr/>
          <p:nvPr/>
        </p:nvSpPr>
        <p:spPr>
          <a:xfrm>
            <a:off x="4288916" y="2358738"/>
            <a:ext cx="17819" cy="10703"/>
          </a:xfrm>
          <a:custGeom>
            <a:rect b="b" l="l" r="r" t="t"/>
            <a:pathLst>
              <a:path extrusionOk="0" h="358" w="596">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9"/>
          <p:cNvSpPr/>
          <p:nvPr/>
        </p:nvSpPr>
        <p:spPr>
          <a:xfrm>
            <a:off x="4101648" y="2358738"/>
            <a:ext cx="17819" cy="10703"/>
          </a:xfrm>
          <a:custGeom>
            <a:rect b="b" l="l" r="r" t="t"/>
            <a:pathLst>
              <a:path extrusionOk="0" h="358" w="596">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9"/>
          <p:cNvSpPr/>
          <p:nvPr/>
        </p:nvSpPr>
        <p:spPr>
          <a:xfrm>
            <a:off x="4233368" y="2358738"/>
            <a:ext cx="18566" cy="10703"/>
          </a:xfrm>
          <a:custGeom>
            <a:rect b="b" l="l" r="r" t="t"/>
            <a:pathLst>
              <a:path extrusionOk="0" h="358" w="621">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9"/>
          <p:cNvSpPr/>
          <p:nvPr/>
        </p:nvSpPr>
        <p:spPr>
          <a:xfrm>
            <a:off x="4129423" y="2358738"/>
            <a:ext cx="18536" cy="10703"/>
          </a:xfrm>
          <a:custGeom>
            <a:rect b="b" l="l" r="r" t="t"/>
            <a:pathLst>
              <a:path extrusionOk="0" h="358" w="62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89"/>
          <p:cNvSpPr/>
          <p:nvPr/>
        </p:nvSpPr>
        <p:spPr>
          <a:xfrm>
            <a:off x="4385036" y="2344507"/>
            <a:ext cx="39196" cy="39196"/>
          </a:xfrm>
          <a:custGeom>
            <a:rect b="b" l="l" r="r" t="t"/>
            <a:pathLst>
              <a:path extrusionOk="0" h="1311" w="1311">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89"/>
          <p:cNvSpPr/>
          <p:nvPr/>
        </p:nvSpPr>
        <p:spPr>
          <a:xfrm>
            <a:off x="4073874" y="2322443"/>
            <a:ext cx="296224" cy="247790"/>
          </a:xfrm>
          <a:custGeom>
            <a:rect b="b" l="l" r="r" t="t"/>
            <a:pathLst>
              <a:path extrusionOk="0" h="8288" w="9908">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9"/>
          <p:cNvSpPr/>
          <p:nvPr/>
        </p:nvSpPr>
        <p:spPr>
          <a:xfrm>
            <a:off x="4399267" y="2470524"/>
            <a:ext cx="10703" cy="17819"/>
          </a:xfrm>
          <a:custGeom>
            <a:rect b="b" l="l" r="r" t="t"/>
            <a:pathLst>
              <a:path extrusionOk="0" h="596" w="358">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9"/>
          <p:cNvSpPr/>
          <p:nvPr/>
        </p:nvSpPr>
        <p:spPr>
          <a:xfrm>
            <a:off x="4399267" y="2415692"/>
            <a:ext cx="10703" cy="17849"/>
          </a:xfrm>
          <a:custGeom>
            <a:rect b="b" l="l" r="r" t="t"/>
            <a:pathLst>
              <a:path extrusionOk="0" h="597" w="358">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9"/>
          <p:cNvSpPr/>
          <p:nvPr/>
        </p:nvSpPr>
        <p:spPr>
          <a:xfrm>
            <a:off x="4399267" y="2498298"/>
            <a:ext cx="10703" cy="17819"/>
          </a:xfrm>
          <a:custGeom>
            <a:rect b="b" l="l" r="r" t="t"/>
            <a:pathLst>
              <a:path extrusionOk="0" h="596" w="358">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9"/>
          <p:cNvSpPr/>
          <p:nvPr/>
        </p:nvSpPr>
        <p:spPr>
          <a:xfrm>
            <a:off x="4399267" y="2443467"/>
            <a:ext cx="10703" cy="17819"/>
          </a:xfrm>
          <a:custGeom>
            <a:rect b="b" l="l" r="r" t="t"/>
            <a:pathLst>
              <a:path extrusionOk="0" h="596" w="358">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89"/>
          <p:cNvSpPr/>
          <p:nvPr/>
        </p:nvSpPr>
        <p:spPr>
          <a:xfrm>
            <a:off x="4399267" y="2554535"/>
            <a:ext cx="10703" cy="17819"/>
          </a:xfrm>
          <a:custGeom>
            <a:rect b="b" l="l" r="r" t="t"/>
            <a:pathLst>
              <a:path extrusionOk="0" h="596" w="358">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9"/>
          <p:cNvSpPr/>
          <p:nvPr/>
        </p:nvSpPr>
        <p:spPr>
          <a:xfrm>
            <a:off x="4399267" y="2582309"/>
            <a:ext cx="10703" cy="17819"/>
          </a:xfrm>
          <a:custGeom>
            <a:rect b="b" l="l" r="r" t="t"/>
            <a:pathLst>
              <a:path extrusionOk="0" h="596" w="358">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9"/>
          <p:cNvSpPr/>
          <p:nvPr/>
        </p:nvSpPr>
        <p:spPr>
          <a:xfrm>
            <a:off x="4399267" y="2526043"/>
            <a:ext cx="10703" cy="17849"/>
          </a:xfrm>
          <a:custGeom>
            <a:rect b="b" l="l" r="r" t="t"/>
            <a:pathLst>
              <a:path extrusionOk="0" h="597" w="358">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89"/>
          <p:cNvSpPr/>
          <p:nvPr/>
        </p:nvSpPr>
        <p:spPr>
          <a:xfrm>
            <a:off x="4022630" y="2292516"/>
            <a:ext cx="356019" cy="355332"/>
          </a:xfrm>
          <a:custGeom>
            <a:rect b="b" l="l" r="r" t="t"/>
            <a:pathLst>
              <a:path extrusionOk="0" h="11885" w="11908">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5" name="Google Shape;13135;p89"/>
          <p:cNvGrpSpPr/>
          <p:nvPr/>
        </p:nvGrpSpPr>
        <p:grpSpPr>
          <a:xfrm>
            <a:off x="3245846" y="2291082"/>
            <a:ext cx="361730" cy="358919"/>
            <a:chOff x="3654238" y="2368833"/>
            <a:chExt cx="302475" cy="300125"/>
          </a:xfrm>
        </p:grpSpPr>
        <p:sp>
          <p:nvSpPr>
            <p:cNvPr id="13136" name="Google Shape;13136;p89"/>
            <p:cNvSpPr/>
            <p:nvPr/>
          </p:nvSpPr>
          <p:spPr>
            <a:xfrm>
              <a:off x="3654238" y="2368833"/>
              <a:ext cx="302475" cy="300125"/>
            </a:xfrm>
            <a:custGeom>
              <a:rect b="b" l="l" r="r" t="t"/>
              <a:pathLst>
                <a:path extrusionOk="0" h="12005" w="12099">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9"/>
            <p:cNvSpPr/>
            <p:nvPr/>
          </p:nvSpPr>
          <p:spPr>
            <a:xfrm>
              <a:off x="3863813" y="2416508"/>
              <a:ext cx="57775" cy="8950"/>
            </a:xfrm>
            <a:custGeom>
              <a:rect b="b" l="l" r="r" t="t"/>
              <a:pathLst>
                <a:path extrusionOk="0" h="358" w="2311">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9"/>
            <p:cNvSpPr/>
            <p:nvPr/>
          </p:nvSpPr>
          <p:spPr>
            <a:xfrm>
              <a:off x="3881663" y="2434958"/>
              <a:ext cx="39325" cy="8950"/>
            </a:xfrm>
            <a:custGeom>
              <a:rect b="b" l="l" r="r" t="t"/>
              <a:pathLst>
                <a:path extrusionOk="0" h="358" w="1573">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9"/>
            <p:cNvSpPr/>
            <p:nvPr/>
          </p:nvSpPr>
          <p:spPr>
            <a:xfrm>
              <a:off x="3688188" y="2610583"/>
              <a:ext cx="57775" cy="8975"/>
            </a:xfrm>
            <a:custGeom>
              <a:rect b="b" l="l" r="r" t="t"/>
              <a:pathLst>
                <a:path extrusionOk="0" h="359" w="2311">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9"/>
            <p:cNvSpPr/>
            <p:nvPr/>
          </p:nvSpPr>
          <p:spPr>
            <a:xfrm>
              <a:off x="3689363" y="2592133"/>
              <a:ext cx="38725" cy="8950"/>
            </a:xfrm>
            <a:custGeom>
              <a:rect b="b" l="l" r="r" t="t"/>
              <a:pathLst>
                <a:path extrusionOk="0" h="358" w="1549">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9"/>
            <p:cNvSpPr/>
            <p:nvPr/>
          </p:nvSpPr>
          <p:spPr>
            <a:xfrm>
              <a:off x="3863813" y="2611183"/>
              <a:ext cx="57175" cy="8950"/>
            </a:xfrm>
            <a:custGeom>
              <a:rect b="b" l="l" r="r" t="t"/>
              <a:pathLst>
                <a:path extrusionOk="0" h="358" w="2287">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9"/>
            <p:cNvSpPr/>
            <p:nvPr/>
          </p:nvSpPr>
          <p:spPr>
            <a:xfrm>
              <a:off x="3881663" y="2592733"/>
              <a:ext cx="39325" cy="8950"/>
            </a:xfrm>
            <a:custGeom>
              <a:rect b="b" l="l" r="r" t="t"/>
              <a:pathLst>
                <a:path extrusionOk="0" h="358" w="1573">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9"/>
            <p:cNvSpPr/>
            <p:nvPr/>
          </p:nvSpPr>
          <p:spPr>
            <a:xfrm>
              <a:off x="3759613" y="2491508"/>
              <a:ext cx="90525" cy="8975"/>
            </a:xfrm>
            <a:custGeom>
              <a:rect b="b" l="l" r="r" t="t"/>
              <a:pathLst>
                <a:path extrusionOk="0" h="359" w="3621">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9"/>
            <p:cNvSpPr/>
            <p:nvPr/>
          </p:nvSpPr>
          <p:spPr>
            <a:xfrm>
              <a:off x="3759613" y="2514133"/>
              <a:ext cx="90525" cy="8975"/>
            </a:xfrm>
            <a:custGeom>
              <a:rect b="b" l="l" r="r" t="t"/>
              <a:pathLst>
                <a:path extrusionOk="0" h="359" w="3621">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9"/>
            <p:cNvSpPr/>
            <p:nvPr/>
          </p:nvSpPr>
          <p:spPr>
            <a:xfrm>
              <a:off x="3779863" y="2536758"/>
              <a:ext cx="50625" cy="8975"/>
            </a:xfrm>
            <a:custGeom>
              <a:rect b="b" l="l" r="r" t="t"/>
              <a:pathLst>
                <a:path extrusionOk="0" h="359" w="2025">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9"/>
            <p:cNvSpPr/>
            <p:nvPr/>
          </p:nvSpPr>
          <p:spPr>
            <a:xfrm>
              <a:off x="3689363" y="2416508"/>
              <a:ext cx="58375" cy="8950"/>
            </a:xfrm>
            <a:custGeom>
              <a:rect b="b" l="l" r="r" t="t"/>
              <a:pathLst>
                <a:path extrusionOk="0" h="358" w="2335">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9"/>
            <p:cNvSpPr/>
            <p:nvPr/>
          </p:nvSpPr>
          <p:spPr>
            <a:xfrm>
              <a:off x="3688763" y="2434958"/>
              <a:ext cx="39325" cy="8950"/>
            </a:xfrm>
            <a:custGeom>
              <a:rect b="b" l="l" r="r" t="t"/>
              <a:pathLst>
                <a:path extrusionOk="0" h="358" w="1573">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89"/>
          <p:cNvGrpSpPr/>
          <p:nvPr/>
        </p:nvGrpSpPr>
        <p:grpSpPr>
          <a:xfrm>
            <a:off x="2544498" y="2291052"/>
            <a:ext cx="353179" cy="355332"/>
            <a:chOff x="3195213" y="2368808"/>
            <a:chExt cx="295325" cy="297125"/>
          </a:xfrm>
        </p:grpSpPr>
        <p:sp>
          <p:nvSpPr>
            <p:cNvPr id="13149" name="Google Shape;13149;p89"/>
            <p:cNvSpPr/>
            <p:nvPr/>
          </p:nvSpPr>
          <p:spPr>
            <a:xfrm>
              <a:off x="3312513" y="2401033"/>
              <a:ext cx="141125" cy="8950"/>
            </a:xfrm>
            <a:custGeom>
              <a:rect b="b" l="l" r="r" t="t"/>
              <a:pathLst>
                <a:path extrusionOk="0" h="358" w="5645">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9"/>
            <p:cNvSpPr/>
            <p:nvPr/>
          </p:nvSpPr>
          <p:spPr>
            <a:xfrm>
              <a:off x="3312513" y="2419483"/>
              <a:ext cx="141125" cy="8950"/>
            </a:xfrm>
            <a:custGeom>
              <a:rect b="b" l="l" r="r" t="t"/>
              <a:pathLst>
                <a:path extrusionOk="0" h="358" w="5645">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9"/>
            <p:cNvSpPr/>
            <p:nvPr/>
          </p:nvSpPr>
          <p:spPr>
            <a:xfrm>
              <a:off x="3195813" y="2368808"/>
              <a:ext cx="294125" cy="90575"/>
            </a:xfrm>
            <a:custGeom>
              <a:rect b="b" l="l" r="r" t="t"/>
              <a:pathLst>
                <a:path extrusionOk="0" h="3623" w="11765">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9"/>
            <p:cNvSpPr/>
            <p:nvPr/>
          </p:nvSpPr>
          <p:spPr>
            <a:xfrm>
              <a:off x="3223788" y="2392083"/>
              <a:ext cx="36350" cy="42450"/>
            </a:xfrm>
            <a:custGeom>
              <a:rect b="b" l="l" r="r" t="t"/>
              <a:pathLst>
                <a:path extrusionOk="0" h="1698" w="1454">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9"/>
            <p:cNvSpPr/>
            <p:nvPr/>
          </p:nvSpPr>
          <p:spPr>
            <a:xfrm>
              <a:off x="3312513" y="2504033"/>
              <a:ext cx="141125" cy="8950"/>
            </a:xfrm>
            <a:custGeom>
              <a:rect b="b" l="l" r="r" t="t"/>
              <a:pathLst>
                <a:path extrusionOk="0" h="358" w="5645">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9"/>
            <p:cNvSpPr/>
            <p:nvPr/>
          </p:nvSpPr>
          <p:spPr>
            <a:xfrm>
              <a:off x="3312513" y="2523658"/>
              <a:ext cx="141125" cy="8975"/>
            </a:xfrm>
            <a:custGeom>
              <a:rect b="b" l="l" r="r" t="t"/>
              <a:pathLst>
                <a:path extrusionOk="0" h="359" w="5645">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9"/>
            <p:cNvSpPr/>
            <p:nvPr/>
          </p:nvSpPr>
          <p:spPr>
            <a:xfrm>
              <a:off x="3195213" y="2472858"/>
              <a:ext cx="294150" cy="90125"/>
            </a:xfrm>
            <a:custGeom>
              <a:rect b="b" l="l" r="r" t="t"/>
              <a:pathLst>
                <a:path extrusionOk="0" h="3605" w="11766">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9"/>
            <p:cNvSpPr/>
            <p:nvPr/>
          </p:nvSpPr>
          <p:spPr>
            <a:xfrm>
              <a:off x="3227363" y="2496883"/>
              <a:ext cx="29800" cy="42875"/>
            </a:xfrm>
            <a:custGeom>
              <a:rect b="b" l="l" r="r" t="t"/>
              <a:pathLst>
                <a:path extrusionOk="0" h="1715" w="1192">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9"/>
            <p:cNvSpPr/>
            <p:nvPr/>
          </p:nvSpPr>
          <p:spPr>
            <a:xfrm>
              <a:off x="3312513" y="2608208"/>
              <a:ext cx="141125" cy="8950"/>
            </a:xfrm>
            <a:custGeom>
              <a:rect b="b" l="l" r="r" t="t"/>
              <a:pathLst>
                <a:path extrusionOk="0" h="358" w="5645">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9"/>
            <p:cNvSpPr/>
            <p:nvPr/>
          </p:nvSpPr>
          <p:spPr>
            <a:xfrm>
              <a:off x="3312513" y="2627258"/>
              <a:ext cx="141125" cy="8375"/>
            </a:xfrm>
            <a:custGeom>
              <a:rect b="b" l="l" r="r" t="t"/>
              <a:pathLst>
                <a:path extrusionOk="0" h="335" w="5645">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9"/>
            <p:cNvSpPr/>
            <p:nvPr/>
          </p:nvSpPr>
          <p:spPr>
            <a:xfrm>
              <a:off x="3195813" y="2576658"/>
              <a:ext cx="294725" cy="89275"/>
            </a:xfrm>
            <a:custGeom>
              <a:rect b="b" l="l" r="r" t="t"/>
              <a:pathLst>
                <a:path extrusionOk="0" h="3571" w="11789">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9"/>
            <p:cNvSpPr/>
            <p:nvPr/>
          </p:nvSpPr>
          <p:spPr>
            <a:xfrm>
              <a:off x="3223788" y="2600458"/>
              <a:ext cx="36350" cy="42900"/>
            </a:xfrm>
            <a:custGeom>
              <a:rect b="b" l="l" r="r" t="t"/>
              <a:pathLst>
                <a:path extrusionOk="0" h="1716" w="1454">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89"/>
          <p:cNvGrpSpPr/>
          <p:nvPr/>
        </p:nvGrpSpPr>
        <p:grpSpPr>
          <a:xfrm>
            <a:off x="1781203" y="2291860"/>
            <a:ext cx="368158" cy="355302"/>
            <a:chOff x="2684388" y="2369483"/>
            <a:chExt cx="307850" cy="297100"/>
          </a:xfrm>
        </p:grpSpPr>
        <p:sp>
          <p:nvSpPr>
            <p:cNvPr id="13162" name="Google Shape;13162;p89"/>
            <p:cNvSpPr/>
            <p:nvPr/>
          </p:nvSpPr>
          <p:spPr>
            <a:xfrm>
              <a:off x="2792763" y="2506408"/>
              <a:ext cx="88725" cy="8950"/>
            </a:xfrm>
            <a:custGeom>
              <a:rect b="b" l="l" r="r" t="t"/>
              <a:pathLst>
                <a:path extrusionOk="0" h="358" w="3549">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9"/>
            <p:cNvSpPr/>
            <p:nvPr/>
          </p:nvSpPr>
          <p:spPr>
            <a:xfrm>
              <a:off x="2792763" y="2529033"/>
              <a:ext cx="88725" cy="8950"/>
            </a:xfrm>
            <a:custGeom>
              <a:rect b="b" l="l" r="r" t="t"/>
              <a:pathLst>
                <a:path extrusionOk="0" h="358" w="3549">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9"/>
            <p:cNvSpPr/>
            <p:nvPr/>
          </p:nvSpPr>
          <p:spPr>
            <a:xfrm>
              <a:off x="2812413" y="2551058"/>
              <a:ext cx="48825" cy="8950"/>
            </a:xfrm>
            <a:custGeom>
              <a:rect b="b" l="l" r="r" t="t"/>
              <a:pathLst>
                <a:path extrusionOk="0" h="358" w="1953">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9"/>
            <p:cNvSpPr/>
            <p:nvPr/>
          </p:nvSpPr>
          <p:spPr>
            <a:xfrm>
              <a:off x="2684388" y="2369483"/>
              <a:ext cx="307850" cy="297100"/>
            </a:xfrm>
            <a:custGeom>
              <a:rect b="b" l="l" r="r" t="t"/>
              <a:pathLst>
                <a:path extrusionOk="0" h="11884" w="12314">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66" name="Google Shape;13166;p89"/>
          <p:cNvSpPr/>
          <p:nvPr/>
        </p:nvSpPr>
        <p:spPr>
          <a:xfrm>
            <a:off x="1042813" y="2292426"/>
            <a:ext cx="356019" cy="355421"/>
          </a:xfrm>
          <a:custGeom>
            <a:rect b="b" l="l" r="r" t="t"/>
            <a:pathLst>
              <a:path extrusionOk="0" h="11888" w="11908">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7" name="Google Shape;13167;p89"/>
          <p:cNvGrpSpPr/>
          <p:nvPr/>
        </p:nvGrpSpPr>
        <p:grpSpPr>
          <a:xfrm>
            <a:off x="1041406" y="2835815"/>
            <a:ext cx="356767" cy="356737"/>
            <a:chOff x="2193213" y="2824333"/>
            <a:chExt cx="298325" cy="298300"/>
          </a:xfrm>
        </p:grpSpPr>
        <p:sp>
          <p:nvSpPr>
            <p:cNvPr id="13168" name="Google Shape;13168;p89"/>
            <p:cNvSpPr/>
            <p:nvPr/>
          </p:nvSpPr>
          <p:spPr>
            <a:xfrm>
              <a:off x="2193213" y="2913633"/>
              <a:ext cx="141725" cy="119100"/>
            </a:xfrm>
            <a:custGeom>
              <a:rect b="b" l="l" r="r" t="t"/>
              <a:pathLst>
                <a:path extrusionOk="0" h="4764" w="5669">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9"/>
            <p:cNvSpPr/>
            <p:nvPr/>
          </p:nvSpPr>
          <p:spPr>
            <a:xfrm>
              <a:off x="2212863" y="2932083"/>
              <a:ext cx="82200" cy="82175"/>
            </a:xfrm>
            <a:custGeom>
              <a:rect b="b" l="l" r="r" t="t"/>
              <a:pathLst>
                <a:path extrusionOk="0" h="3287" w="3288">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9"/>
            <p:cNvSpPr/>
            <p:nvPr/>
          </p:nvSpPr>
          <p:spPr>
            <a:xfrm>
              <a:off x="2279563" y="2980308"/>
              <a:ext cx="122650" cy="142325"/>
            </a:xfrm>
            <a:custGeom>
              <a:rect b="b" l="l" r="r" t="t"/>
              <a:pathLst>
                <a:path extrusionOk="0" h="5693" w="4906">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89"/>
            <p:cNvSpPr/>
            <p:nvPr/>
          </p:nvSpPr>
          <p:spPr>
            <a:xfrm>
              <a:off x="2300988" y="3020783"/>
              <a:ext cx="81575" cy="81600"/>
            </a:xfrm>
            <a:custGeom>
              <a:rect b="b" l="l" r="r" t="t"/>
              <a:pathLst>
                <a:path extrusionOk="0" h="3264" w="3263">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89"/>
            <p:cNvSpPr/>
            <p:nvPr/>
          </p:nvSpPr>
          <p:spPr>
            <a:xfrm>
              <a:off x="2348613" y="2913633"/>
              <a:ext cx="142925" cy="119700"/>
            </a:xfrm>
            <a:custGeom>
              <a:rect b="b" l="l" r="r" t="t"/>
              <a:pathLst>
                <a:path extrusionOk="0" h="4788" w="5717">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9"/>
            <p:cNvSpPr/>
            <p:nvPr/>
          </p:nvSpPr>
          <p:spPr>
            <a:xfrm>
              <a:off x="2390888" y="2932083"/>
              <a:ext cx="82175" cy="81000"/>
            </a:xfrm>
            <a:custGeom>
              <a:rect b="b" l="l" r="r" t="t"/>
              <a:pathLst>
                <a:path extrusionOk="0" h="3240" w="3287">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9"/>
            <p:cNvSpPr/>
            <p:nvPr/>
          </p:nvSpPr>
          <p:spPr>
            <a:xfrm>
              <a:off x="2283713" y="2824333"/>
              <a:ext cx="119100" cy="141125"/>
            </a:xfrm>
            <a:custGeom>
              <a:rect b="b" l="l" r="r" t="t"/>
              <a:pathLst>
                <a:path extrusionOk="0" h="5645" w="4764">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9"/>
            <p:cNvSpPr/>
            <p:nvPr/>
          </p:nvSpPr>
          <p:spPr>
            <a:xfrm>
              <a:off x="2300988" y="2843383"/>
              <a:ext cx="81575" cy="82175"/>
            </a:xfrm>
            <a:custGeom>
              <a:rect b="b" l="l" r="r" t="t"/>
              <a:pathLst>
                <a:path extrusionOk="0" h="3287" w="3263">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9"/>
            <p:cNvSpPr/>
            <p:nvPr/>
          </p:nvSpPr>
          <p:spPr>
            <a:xfrm>
              <a:off x="2321238" y="2872558"/>
              <a:ext cx="42275" cy="8950"/>
            </a:xfrm>
            <a:custGeom>
              <a:rect b="b" l="l" r="r" t="t"/>
              <a:pathLst>
                <a:path extrusionOk="0" h="358" w="1691">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89"/>
            <p:cNvSpPr/>
            <p:nvPr/>
          </p:nvSpPr>
          <p:spPr>
            <a:xfrm>
              <a:off x="2328963" y="2887433"/>
              <a:ext cx="26225" cy="8950"/>
            </a:xfrm>
            <a:custGeom>
              <a:rect b="b" l="l" r="r" t="t"/>
              <a:pathLst>
                <a:path extrusionOk="0" h="358" w="1049">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89"/>
            <p:cNvSpPr/>
            <p:nvPr/>
          </p:nvSpPr>
          <p:spPr>
            <a:xfrm>
              <a:off x="2409338" y="2960658"/>
              <a:ext cx="42900" cy="8950"/>
            </a:xfrm>
            <a:custGeom>
              <a:rect b="b" l="l" r="r" t="t"/>
              <a:pathLst>
                <a:path extrusionOk="0" h="358" w="1716">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9"/>
            <p:cNvSpPr/>
            <p:nvPr/>
          </p:nvSpPr>
          <p:spPr>
            <a:xfrm>
              <a:off x="2417088" y="2976133"/>
              <a:ext cx="26800" cy="8975"/>
            </a:xfrm>
            <a:custGeom>
              <a:rect b="b" l="l" r="r" t="t"/>
              <a:pathLst>
                <a:path extrusionOk="0" h="359" w="1072">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9"/>
            <p:cNvSpPr/>
            <p:nvPr/>
          </p:nvSpPr>
          <p:spPr>
            <a:xfrm>
              <a:off x="2321238" y="3049958"/>
              <a:ext cx="42275" cy="8975"/>
            </a:xfrm>
            <a:custGeom>
              <a:rect b="b" l="l" r="r" t="t"/>
              <a:pathLst>
                <a:path extrusionOk="0" h="359" w="1691">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9"/>
            <p:cNvSpPr/>
            <p:nvPr/>
          </p:nvSpPr>
          <p:spPr>
            <a:xfrm>
              <a:off x="2328963" y="3064858"/>
              <a:ext cx="26225" cy="8950"/>
            </a:xfrm>
            <a:custGeom>
              <a:rect b="b" l="l" r="r" t="t"/>
              <a:pathLst>
                <a:path extrusionOk="0" h="358" w="1049">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89"/>
            <p:cNvSpPr/>
            <p:nvPr/>
          </p:nvSpPr>
          <p:spPr>
            <a:xfrm>
              <a:off x="2232513" y="2961258"/>
              <a:ext cx="42300" cy="8950"/>
            </a:xfrm>
            <a:custGeom>
              <a:rect b="b" l="l" r="r" t="t"/>
              <a:pathLst>
                <a:path extrusionOk="0" h="358" w="1692">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89"/>
            <p:cNvSpPr/>
            <p:nvPr/>
          </p:nvSpPr>
          <p:spPr>
            <a:xfrm>
              <a:off x="2240863" y="2976133"/>
              <a:ext cx="25625" cy="8975"/>
            </a:xfrm>
            <a:custGeom>
              <a:rect b="b" l="l" r="r" t="t"/>
              <a:pathLst>
                <a:path extrusionOk="0" h="359" w="1025">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4" name="Google Shape;13184;p89"/>
          <p:cNvSpPr/>
          <p:nvPr/>
        </p:nvSpPr>
        <p:spPr>
          <a:xfrm>
            <a:off x="1775487" y="2834342"/>
            <a:ext cx="361730" cy="354614"/>
          </a:xfrm>
          <a:custGeom>
            <a:rect b="b" l="l" r="r" t="t"/>
            <a:pathLst>
              <a:path extrusionOk="0" h="11861" w="12099">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5" name="Google Shape;13185;p89"/>
          <p:cNvGrpSpPr/>
          <p:nvPr/>
        </p:nvGrpSpPr>
        <p:grpSpPr>
          <a:xfrm>
            <a:off x="2543093" y="2836502"/>
            <a:ext cx="356019" cy="356737"/>
            <a:chOff x="3194038" y="2824908"/>
            <a:chExt cx="297700" cy="298300"/>
          </a:xfrm>
        </p:grpSpPr>
        <p:sp>
          <p:nvSpPr>
            <p:cNvPr id="13186" name="Google Shape;13186;p89"/>
            <p:cNvSpPr/>
            <p:nvPr/>
          </p:nvSpPr>
          <p:spPr>
            <a:xfrm>
              <a:off x="3194038" y="2824908"/>
              <a:ext cx="297700" cy="298300"/>
            </a:xfrm>
            <a:custGeom>
              <a:rect b="b" l="l" r="r" t="t"/>
              <a:pathLst>
                <a:path extrusionOk="0" h="11932" w="11908">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9"/>
            <p:cNvSpPr/>
            <p:nvPr/>
          </p:nvSpPr>
          <p:spPr>
            <a:xfrm>
              <a:off x="3233913" y="2848733"/>
              <a:ext cx="11925" cy="8950"/>
            </a:xfrm>
            <a:custGeom>
              <a:rect b="b" l="l" r="r" t="t"/>
              <a:pathLst>
                <a:path extrusionOk="0" h="358" w="477">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9"/>
            <p:cNvSpPr/>
            <p:nvPr/>
          </p:nvSpPr>
          <p:spPr>
            <a:xfrm>
              <a:off x="3320238" y="2848733"/>
              <a:ext cx="14325" cy="8950"/>
            </a:xfrm>
            <a:custGeom>
              <a:rect b="b" l="l" r="r" t="t"/>
              <a:pathLst>
                <a:path extrusionOk="0" h="358" w="573">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9"/>
            <p:cNvSpPr/>
            <p:nvPr/>
          </p:nvSpPr>
          <p:spPr>
            <a:xfrm>
              <a:off x="3342863" y="2848733"/>
              <a:ext cx="14325" cy="8950"/>
            </a:xfrm>
            <a:custGeom>
              <a:rect b="b" l="l" r="r" t="t"/>
              <a:pathLst>
                <a:path extrusionOk="0" h="358" w="573">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9"/>
            <p:cNvSpPr/>
            <p:nvPr/>
          </p:nvSpPr>
          <p:spPr>
            <a:xfrm>
              <a:off x="3275588" y="2848733"/>
              <a:ext cx="14325" cy="8950"/>
            </a:xfrm>
            <a:custGeom>
              <a:rect b="b" l="l" r="r" t="t"/>
              <a:pathLst>
                <a:path extrusionOk="0" h="358" w="573">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9"/>
            <p:cNvSpPr/>
            <p:nvPr/>
          </p:nvSpPr>
          <p:spPr>
            <a:xfrm>
              <a:off x="3298213" y="2848733"/>
              <a:ext cx="14325" cy="8950"/>
            </a:xfrm>
            <a:custGeom>
              <a:rect b="b" l="l" r="r" t="t"/>
              <a:pathLst>
                <a:path extrusionOk="0" h="358" w="573">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9"/>
            <p:cNvSpPr/>
            <p:nvPr/>
          </p:nvSpPr>
          <p:spPr>
            <a:xfrm>
              <a:off x="3253563" y="2848733"/>
              <a:ext cx="14325" cy="8950"/>
            </a:xfrm>
            <a:custGeom>
              <a:rect b="b" l="l" r="r" t="t"/>
              <a:pathLst>
                <a:path extrusionOk="0" h="358" w="573">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9"/>
            <p:cNvSpPr/>
            <p:nvPr/>
          </p:nvSpPr>
          <p:spPr>
            <a:xfrm>
              <a:off x="3364888" y="2848733"/>
              <a:ext cx="11950" cy="8950"/>
            </a:xfrm>
            <a:custGeom>
              <a:rect b="b" l="l" r="r" t="t"/>
              <a:pathLst>
                <a:path extrusionOk="0" h="358" w="478">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4" name="Google Shape;13194;p89"/>
          <p:cNvGrpSpPr/>
          <p:nvPr/>
        </p:nvGrpSpPr>
        <p:grpSpPr>
          <a:xfrm>
            <a:off x="3233738" y="2836323"/>
            <a:ext cx="370281" cy="356946"/>
            <a:chOff x="3644113" y="2824758"/>
            <a:chExt cx="309625" cy="298475"/>
          </a:xfrm>
        </p:grpSpPr>
        <p:sp>
          <p:nvSpPr>
            <p:cNvPr id="13195" name="Google Shape;13195;p89"/>
            <p:cNvSpPr/>
            <p:nvPr/>
          </p:nvSpPr>
          <p:spPr>
            <a:xfrm>
              <a:off x="3780463" y="2959483"/>
              <a:ext cx="50625" cy="8950"/>
            </a:xfrm>
            <a:custGeom>
              <a:rect b="b" l="l" r="r" t="t"/>
              <a:pathLst>
                <a:path extrusionOk="0" h="358" w="2025">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9"/>
            <p:cNvSpPr/>
            <p:nvPr/>
          </p:nvSpPr>
          <p:spPr>
            <a:xfrm>
              <a:off x="3789988" y="2977333"/>
              <a:ext cx="30375" cy="8950"/>
            </a:xfrm>
            <a:custGeom>
              <a:rect b="b" l="l" r="r" t="t"/>
              <a:pathLst>
                <a:path extrusionOk="0" h="358" w="1215">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9"/>
            <p:cNvSpPr/>
            <p:nvPr/>
          </p:nvSpPr>
          <p:spPr>
            <a:xfrm>
              <a:off x="3644113" y="2824758"/>
              <a:ext cx="309625" cy="298475"/>
            </a:xfrm>
            <a:custGeom>
              <a:rect b="b" l="l" r="r" t="t"/>
              <a:pathLst>
                <a:path extrusionOk="0" h="11939" w="12385">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8" name="Google Shape;13198;p89"/>
          <p:cNvGrpSpPr/>
          <p:nvPr/>
        </p:nvGrpSpPr>
        <p:grpSpPr>
          <a:xfrm>
            <a:off x="4022685" y="2836502"/>
            <a:ext cx="356019" cy="352492"/>
            <a:chOff x="4176388" y="2824908"/>
            <a:chExt cx="297700" cy="294750"/>
          </a:xfrm>
        </p:grpSpPr>
        <p:sp>
          <p:nvSpPr>
            <p:cNvPr id="13199" name="Google Shape;13199;p89"/>
            <p:cNvSpPr/>
            <p:nvPr/>
          </p:nvSpPr>
          <p:spPr>
            <a:xfrm>
              <a:off x="4176388" y="2824908"/>
              <a:ext cx="297700" cy="294750"/>
            </a:xfrm>
            <a:custGeom>
              <a:rect b="b" l="l" r="r" t="t"/>
              <a:pathLst>
                <a:path extrusionOk="0" h="11790" w="11908">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9"/>
            <p:cNvSpPr/>
            <p:nvPr/>
          </p:nvSpPr>
          <p:spPr>
            <a:xfrm>
              <a:off x="4300213" y="2959483"/>
              <a:ext cx="49450" cy="8950"/>
            </a:xfrm>
            <a:custGeom>
              <a:rect b="b" l="l" r="r" t="t"/>
              <a:pathLst>
                <a:path extrusionOk="0" h="358" w="1978">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9"/>
            <p:cNvSpPr/>
            <p:nvPr/>
          </p:nvSpPr>
          <p:spPr>
            <a:xfrm>
              <a:off x="4310338" y="2977333"/>
              <a:ext cx="29800" cy="8950"/>
            </a:xfrm>
            <a:custGeom>
              <a:rect b="b" l="l" r="r" t="t"/>
              <a:pathLst>
                <a:path extrusionOk="0" h="358" w="1192">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9"/>
            <p:cNvSpPr/>
            <p:nvPr/>
          </p:nvSpPr>
          <p:spPr>
            <a:xfrm>
              <a:off x="4213888" y="3021983"/>
              <a:ext cx="76225" cy="8950"/>
            </a:xfrm>
            <a:custGeom>
              <a:rect b="b" l="l" r="r" t="t"/>
              <a:pathLst>
                <a:path extrusionOk="0" h="358" w="3049">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9"/>
            <p:cNvSpPr/>
            <p:nvPr/>
          </p:nvSpPr>
          <p:spPr>
            <a:xfrm>
              <a:off x="4213888" y="3041033"/>
              <a:ext cx="76225" cy="8950"/>
            </a:xfrm>
            <a:custGeom>
              <a:rect b="b" l="l" r="r" t="t"/>
              <a:pathLst>
                <a:path extrusionOk="0" h="358" w="3049">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9"/>
            <p:cNvSpPr/>
            <p:nvPr/>
          </p:nvSpPr>
          <p:spPr>
            <a:xfrm>
              <a:off x="4230563" y="3059483"/>
              <a:ext cx="43475" cy="8975"/>
            </a:xfrm>
            <a:custGeom>
              <a:rect b="b" l="l" r="r" t="t"/>
              <a:pathLst>
                <a:path extrusionOk="0" h="359" w="1739">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9"/>
            <p:cNvSpPr/>
            <p:nvPr/>
          </p:nvSpPr>
          <p:spPr>
            <a:xfrm>
              <a:off x="4360338" y="3021383"/>
              <a:ext cx="75050" cy="8950"/>
            </a:xfrm>
            <a:custGeom>
              <a:rect b="b" l="l" r="r" t="t"/>
              <a:pathLst>
                <a:path extrusionOk="0" h="358" w="3002">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9"/>
            <p:cNvSpPr/>
            <p:nvPr/>
          </p:nvSpPr>
          <p:spPr>
            <a:xfrm>
              <a:off x="4360338" y="3039833"/>
              <a:ext cx="75050" cy="8975"/>
            </a:xfrm>
            <a:custGeom>
              <a:rect b="b" l="l" r="r" t="t"/>
              <a:pathLst>
                <a:path extrusionOk="0" h="359" w="3002">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9"/>
            <p:cNvSpPr/>
            <p:nvPr/>
          </p:nvSpPr>
          <p:spPr>
            <a:xfrm>
              <a:off x="4375813" y="3059483"/>
              <a:ext cx="42900" cy="8975"/>
            </a:xfrm>
            <a:custGeom>
              <a:rect b="b" l="l" r="r" t="t"/>
              <a:pathLst>
                <a:path extrusionOk="0" h="359" w="1716">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9"/>
            <p:cNvSpPr/>
            <p:nvPr/>
          </p:nvSpPr>
          <p:spPr>
            <a:xfrm>
              <a:off x="4359738" y="2878508"/>
              <a:ext cx="75650" cy="8950"/>
            </a:xfrm>
            <a:custGeom>
              <a:rect b="b" l="l" r="r" t="t"/>
              <a:pathLst>
                <a:path extrusionOk="0" h="358" w="3026">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9"/>
            <p:cNvSpPr/>
            <p:nvPr/>
          </p:nvSpPr>
          <p:spPr>
            <a:xfrm>
              <a:off x="4359738" y="2896958"/>
              <a:ext cx="75650" cy="8950"/>
            </a:xfrm>
            <a:custGeom>
              <a:rect b="b" l="l" r="r" t="t"/>
              <a:pathLst>
                <a:path extrusionOk="0" h="358" w="3026">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9"/>
            <p:cNvSpPr/>
            <p:nvPr/>
          </p:nvSpPr>
          <p:spPr>
            <a:xfrm>
              <a:off x="4375813" y="2916008"/>
              <a:ext cx="42900" cy="8950"/>
            </a:xfrm>
            <a:custGeom>
              <a:rect b="b" l="l" r="r" t="t"/>
              <a:pathLst>
                <a:path extrusionOk="0" h="358" w="1716">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9"/>
            <p:cNvSpPr/>
            <p:nvPr/>
          </p:nvSpPr>
          <p:spPr>
            <a:xfrm>
              <a:off x="4215663" y="2878508"/>
              <a:ext cx="76250" cy="8950"/>
            </a:xfrm>
            <a:custGeom>
              <a:rect b="b" l="l" r="r" t="t"/>
              <a:pathLst>
                <a:path extrusionOk="0" h="358" w="305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9"/>
            <p:cNvSpPr/>
            <p:nvPr/>
          </p:nvSpPr>
          <p:spPr>
            <a:xfrm>
              <a:off x="4215663" y="2896958"/>
              <a:ext cx="76250" cy="8950"/>
            </a:xfrm>
            <a:custGeom>
              <a:rect b="b" l="l" r="r" t="t"/>
              <a:pathLst>
                <a:path extrusionOk="0" h="358" w="305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9"/>
            <p:cNvSpPr/>
            <p:nvPr/>
          </p:nvSpPr>
          <p:spPr>
            <a:xfrm>
              <a:off x="4231738" y="2916008"/>
              <a:ext cx="43500" cy="8950"/>
            </a:xfrm>
            <a:custGeom>
              <a:rect b="b" l="l" r="r" t="t"/>
              <a:pathLst>
                <a:path extrusionOk="0" h="358" w="174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4" name="Google Shape;13214;p89"/>
          <p:cNvGrpSpPr/>
          <p:nvPr/>
        </p:nvGrpSpPr>
        <p:grpSpPr>
          <a:xfrm>
            <a:off x="4769597" y="2833722"/>
            <a:ext cx="356019" cy="358112"/>
            <a:chOff x="4673513" y="2822583"/>
            <a:chExt cx="297700" cy="299450"/>
          </a:xfrm>
        </p:grpSpPr>
        <p:sp>
          <p:nvSpPr>
            <p:cNvPr id="13215" name="Google Shape;13215;p89"/>
            <p:cNvSpPr/>
            <p:nvPr/>
          </p:nvSpPr>
          <p:spPr>
            <a:xfrm>
              <a:off x="4673513" y="2824333"/>
              <a:ext cx="297700" cy="297700"/>
            </a:xfrm>
            <a:custGeom>
              <a:rect b="b" l="l" r="r" t="t"/>
              <a:pathLst>
                <a:path extrusionOk="0" h="11908" w="11908">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9"/>
            <p:cNvSpPr/>
            <p:nvPr/>
          </p:nvSpPr>
          <p:spPr>
            <a:xfrm>
              <a:off x="4782463" y="2822583"/>
              <a:ext cx="169700" cy="141675"/>
            </a:xfrm>
            <a:custGeom>
              <a:rect b="b" l="l" r="r" t="t"/>
              <a:pathLst>
                <a:path extrusionOk="0" h="5667" w="6788">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89"/>
          <p:cNvGrpSpPr/>
          <p:nvPr/>
        </p:nvGrpSpPr>
        <p:grpSpPr>
          <a:xfrm>
            <a:off x="5512951" y="2843648"/>
            <a:ext cx="357455" cy="338201"/>
            <a:chOff x="5167663" y="2830883"/>
            <a:chExt cx="298900" cy="282800"/>
          </a:xfrm>
        </p:grpSpPr>
        <p:sp>
          <p:nvSpPr>
            <p:cNvPr id="13218" name="Google Shape;13218;p89"/>
            <p:cNvSpPr/>
            <p:nvPr/>
          </p:nvSpPr>
          <p:spPr>
            <a:xfrm>
              <a:off x="5299813" y="2873133"/>
              <a:ext cx="36350" cy="42425"/>
            </a:xfrm>
            <a:custGeom>
              <a:rect b="b" l="l" r="r" t="t"/>
              <a:pathLst>
                <a:path extrusionOk="0" h="1697" w="1454">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9"/>
            <p:cNvSpPr/>
            <p:nvPr/>
          </p:nvSpPr>
          <p:spPr>
            <a:xfrm>
              <a:off x="5221838" y="3006508"/>
              <a:ext cx="29775" cy="43475"/>
            </a:xfrm>
            <a:custGeom>
              <a:rect b="b" l="l" r="r" t="t"/>
              <a:pathLst>
                <a:path extrusionOk="0" h="1739" w="1191">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9"/>
            <p:cNvSpPr/>
            <p:nvPr/>
          </p:nvSpPr>
          <p:spPr>
            <a:xfrm>
              <a:off x="5375438" y="3006508"/>
              <a:ext cx="37525" cy="43475"/>
            </a:xfrm>
            <a:custGeom>
              <a:rect b="b" l="l" r="r" t="t"/>
              <a:pathLst>
                <a:path extrusionOk="0" h="1739" w="1501">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9"/>
            <p:cNvSpPr/>
            <p:nvPr/>
          </p:nvSpPr>
          <p:spPr>
            <a:xfrm>
              <a:off x="5167663" y="2830883"/>
              <a:ext cx="298900" cy="282800"/>
            </a:xfrm>
            <a:custGeom>
              <a:rect b="b" l="l" r="r" t="t"/>
              <a:pathLst>
                <a:path extrusionOk="0" h="11312" w="11956">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2" name="Google Shape;13222;p89"/>
          <p:cNvGrpSpPr/>
          <p:nvPr/>
        </p:nvGrpSpPr>
        <p:grpSpPr>
          <a:xfrm>
            <a:off x="6296159" y="2835994"/>
            <a:ext cx="309768" cy="355123"/>
            <a:chOff x="5695138" y="2824483"/>
            <a:chExt cx="259025" cy="296950"/>
          </a:xfrm>
        </p:grpSpPr>
        <p:sp>
          <p:nvSpPr>
            <p:cNvPr id="13223" name="Google Shape;13223;p89"/>
            <p:cNvSpPr/>
            <p:nvPr/>
          </p:nvSpPr>
          <p:spPr>
            <a:xfrm>
              <a:off x="5787438" y="2947558"/>
              <a:ext cx="75025" cy="8950"/>
            </a:xfrm>
            <a:custGeom>
              <a:rect b="b" l="l" r="r" t="t"/>
              <a:pathLst>
                <a:path extrusionOk="0" h="358" w="3001">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9"/>
            <p:cNvSpPr/>
            <p:nvPr/>
          </p:nvSpPr>
          <p:spPr>
            <a:xfrm>
              <a:off x="5787438" y="2968408"/>
              <a:ext cx="75025" cy="8950"/>
            </a:xfrm>
            <a:custGeom>
              <a:rect b="b" l="l" r="r" t="t"/>
              <a:pathLst>
                <a:path extrusionOk="0" h="358" w="3001">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9"/>
            <p:cNvSpPr/>
            <p:nvPr/>
          </p:nvSpPr>
          <p:spPr>
            <a:xfrm>
              <a:off x="5804088" y="2989233"/>
              <a:ext cx="42300" cy="8950"/>
            </a:xfrm>
            <a:custGeom>
              <a:rect b="b" l="l" r="r" t="t"/>
              <a:pathLst>
                <a:path extrusionOk="0" h="358" w="1692">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9"/>
            <p:cNvSpPr/>
            <p:nvPr/>
          </p:nvSpPr>
          <p:spPr>
            <a:xfrm>
              <a:off x="5695138" y="2824483"/>
              <a:ext cx="259025" cy="296950"/>
            </a:xfrm>
            <a:custGeom>
              <a:rect b="b" l="l" r="r" t="t"/>
              <a:pathLst>
                <a:path extrusionOk="0" h="11878" w="10361">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7" name="Google Shape;13227;p89"/>
          <p:cNvSpPr/>
          <p:nvPr/>
        </p:nvSpPr>
        <p:spPr>
          <a:xfrm>
            <a:off x="6997425" y="2836465"/>
            <a:ext cx="356019" cy="355332"/>
          </a:xfrm>
          <a:custGeom>
            <a:rect b="b" l="l" r="r" t="t"/>
            <a:pathLst>
              <a:path extrusionOk="0" h="11885" w="11908">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9"/>
          <p:cNvSpPr/>
          <p:nvPr/>
        </p:nvSpPr>
        <p:spPr>
          <a:xfrm>
            <a:off x="7749323" y="2835777"/>
            <a:ext cx="341071" cy="356019"/>
          </a:xfrm>
          <a:custGeom>
            <a:rect b="b" l="l" r="r" t="t"/>
            <a:pathLst>
              <a:path extrusionOk="0" h="11908" w="11408">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29" name="Google Shape;13229;p89"/>
          <p:cNvGrpSpPr/>
          <p:nvPr/>
        </p:nvGrpSpPr>
        <p:grpSpPr>
          <a:xfrm>
            <a:off x="7751534" y="3421058"/>
            <a:ext cx="351056" cy="355302"/>
            <a:chOff x="6657238" y="3313708"/>
            <a:chExt cx="293550" cy="297100"/>
          </a:xfrm>
        </p:grpSpPr>
        <p:sp>
          <p:nvSpPr>
            <p:cNvPr id="13230" name="Google Shape;13230;p89"/>
            <p:cNvSpPr/>
            <p:nvPr/>
          </p:nvSpPr>
          <p:spPr>
            <a:xfrm>
              <a:off x="6657238" y="3508983"/>
              <a:ext cx="70300" cy="101825"/>
            </a:xfrm>
            <a:custGeom>
              <a:rect b="b" l="l" r="r" t="t"/>
              <a:pathLst>
                <a:path extrusionOk="0" h="4073" w="2812">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9"/>
            <p:cNvSpPr/>
            <p:nvPr/>
          </p:nvSpPr>
          <p:spPr>
            <a:xfrm>
              <a:off x="6676888" y="3468508"/>
              <a:ext cx="33975" cy="34550"/>
            </a:xfrm>
            <a:custGeom>
              <a:rect b="b" l="l" r="r" t="t"/>
              <a:pathLst>
                <a:path extrusionOk="0" h="1382" w="1359">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9"/>
            <p:cNvSpPr/>
            <p:nvPr/>
          </p:nvSpPr>
          <p:spPr>
            <a:xfrm>
              <a:off x="6676313" y="3313708"/>
              <a:ext cx="34550" cy="34550"/>
            </a:xfrm>
            <a:custGeom>
              <a:rect b="b" l="l" r="r" t="t"/>
              <a:pathLst>
                <a:path extrusionOk="0" h="1382" w="1382">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9"/>
            <p:cNvSpPr/>
            <p:nvPr/>
          </p:nvSpPr>
          <p:spPr>
            <a:xfrm>
              <a:off x="6658438" y="3354783"/>
              <a:ext cx="69100" cy="103625"/>
            </a:xfrm>
            <a:custGeom>
              <a:rect b="b" l="l" r="r" t="t"/>
              <a:pathLst>
                <a:path extrusionOk="0" h="4145" w="2764">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9"/>
            <p:cNvSpPr/>
            <p:nvPr/>
          </p:nvSpPr>
          <p:spPr>
            <a:xfrm>
              <a:off x="6731663" y="3508983"/>
              <a:ext cx="70275" cy="101825"/>
            </a:xfrm>
            <a:custGeom>
              <a:rect b="b" l="l" r="r" t="t"/>
              <a:pathLst>
                <a:path extrusionOk="0" h="4073" w="2811">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9"/>
            <p:cNvSpPr/>
            <p:nvPr/>
          </p:nvSpPr>
          <p:spPr>
            <a:xfrm>
              <a:off x="6751313" y="3468508"/>
              <a:ext cx="33975" cy="34550"/>
            </a:xfrm>
            <a:custGeom>
              <a:rect b="b" l="l" r="r" t="t"/>
              <a:pathLst>
                <a:path extrusionOk="0" h="1382" w="1359">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9"/>
            <p:cNvSpPr/>
            <p:nvPr/>
          </p:nvSpPr>
          <p:spPr>
            <a:xfrm>
              <a:off x="6751313" y="3313708"/>
              <a:ext cx="33975" cy="34550"/>
            </a:xfrm>
            <a:custGeom>
              <a:rect b="b" l="l" r="r" t="t"/>
              <a:pathLst>
                <a:path extrusionOk="0" h="1382" w="1359">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9"/>
            <p:cNvSpPr/>
            <p:nvPr/>
          </p:nvSpPr>
          <p:spPr>
            <a:xfrm>
              <a:off x="6732863" y="3354783"/>
              <a:ext cx="69075" cy="103625"/>
            </a:xfrm>
            <a:custGeom>
              <a:rect b="b" l="l" r="r" t="t"/>
              <a:pathLst>
                <a:path extrusionOk="0" h="4145" w="2763">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9"/>
            <p:cNvSpPr/>
            <p:nvPr/>
          </p:nvSpPr>
          <p:spPr>
            <a:xfrm>
              <a:off x="6806088" y="3508983"/>
              <a:ext cx="70275" cy="101825"/>
            </a:xfrm>
            <a:custGeom>
              <a:rect b="b" l="l" r="r" t="t"/>
              <a:pathLst>
                <a:path extrusionOk="0" h="4073" w="2811">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9"/>
            <p:cNvSpPr/>
            <p:nvPr/>
          </p:nvSpPr>
          <p:spPr>
            <a:xfrm>
              <a:off x="6825738" y="3468508"/>
              <a:ext cx="33950" cy="34550"/>
            </a:xfrm>
            <a:custGeom>
              <a:rect b="b" l="l" r="r" t="t"/>
              <a:pathLst>
                <a:path extrusionOk="0" h="1382" w="1358">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9"/>
            <p:cNvSpPr/>
            <p:nvPr/>
          </p:nvSpPr>
          <p:spPr>
            <a:xfrm>
              <a:off x="6825738" y="3313708"/>
              <a:ext cx="33950" cy="34550"/>
            </a:xfrm>
            <a:custGeom>
              <a:rect b="b" l="l" r="r" t="t"/>
              <a:pathLst>
                <a:path extrusionOk="0" h="1382" w="1358">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9"/>
            <p:cNvSpPr/>
            <p:nvPr/>
          </p:nvSpPr>
          <p:spPr>
            <a:xfrm>
              <a:off x="6807288" y="3354783"/>
              <a:ext cx="69075" cy="103625"/>
            </a:xfrm>
            <a:custGeom>
              <a:rect b="b" l="l" r="r" t="t"/>
              <a:pathLst>
                <a:path extrusionOk="0" h="4145" w="2763">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9"/>
            <p:cNvSpPr/>
            <p:nvPr/>
          </p:nvSpPr>
          <p:spPr>
            <a:xfrm>
              <a:off x="6880513" y="3508983"/>
              <a:ext cx="70275" cy="101825"/>
            </a:xfrm>
            <a:custGeom>
              <a:rect b="b" l="l" r="r" t="t"/>
              <a:pathLst>
                <a:path extrusionOk="0" h="4073" w="2811">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9"/>
            <p:cNvSpPr/>
            <p:nvPr/>
          </p:nvSpPr>
          <p:spPr>
            <a:xfrm>
              <a:off x="6900163" y="3468508"/>
              <a:ext cx="33950" cy="34550"/>
            </a:xfrm>
            <a:custGeom>
              <a:rect b="b" l="l" r="r" t="t"/>
              <a:pathLst>
                <a:path extrusionOk="0" h="1382" w="1358">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89"/>
            <p:cNvSpPr/>
            <p:nvPr/>
          </p:nvSpPr>
          <p:spPr>
            <a:xfrm>
              <a:off x="6900163" y="3313708"/>
              <a:ext cx="33950" cy="34550"/>
            </a:xfrm>
            <a:custGeom>
              <a:rect b="b" l="l" r="r" t="t"/>
              <a:pathLst>
                <a:path extrusionOk="0" h="1382" w="1358">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9"/>
            <p:cNvSpPr/>
            <p:nvPr/>
          </p:nvSpPr>
          <p:spPr>
            <a:xfrm>
              <a:off x="6881713" y="3354783"/>
              <a:ext cx="69075" cy="103625"/>
            </a:xfrm>
            <a:custGeom>
              <a:rect b="b" l="l" r="r" t="t"/>
              <a:pathLst>
                <a:path extrusionOk="0" h="4145" w="2763">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6" name="Google Shape;13246;p89"/>
          <p:cNvSpPr/>
          <p:nvPr/>
        </p:nvSpPr>
        <p:spPr>
          <a:xfrm>
            <a:off x="7126312" y="3574088"/>
            <a:ext cx="103984" cy="10703"/>
          </a:xfrm>
          <a:custGeom>
            <a:rect b="b" l="l" r="r" t="t"/>
            <a:pathLst>
              <a:path extrusionOk="0" h="358" w="3478">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9"/>
          <p:cNvSpPr/>
          <p:nvPr/>
        </p:nvSpPr>
        <p:spPr>
          <a:xfrm>
            <a:off x="7126312" y="3600427"/>
            <a:ext cx="103984" cy="10733"/>
          </a:xfrm>
          <a:custGeom>
            <a:rect b="b" l="l" r="r" t="t"/>
            <a:pathLst>
              <a:path extrusionOk="0" h="359" w="3478">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9"/>
          <p:cNvSpPr/>
          <p:nvPr/>
        </p:nvSpPr>
        <p:spPr>
          <a:xfrm>
            <a:off x="7149811" y="3625362"/>
            <a:ext cx="56985" cy="10703"/>
          </a:xfrm>
          <a:custGeom>
            <a:rect b="b" l="l" r="r" t="t"/>
            <a:pathLst>
              <a:path extrusionOk="0" h="358" w="1906">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9"/>
          <p:cNvSpPr/>
          <p:nvPr/>
        </p:nvSpPr>
        <p:spPr>
          <a:xfrm>
            <a:off x="7007411" y="3422450"/>
            <a:ext cx="337513" cy="355302"/>
          </a:xfrm>
          <a:custGeom>
            <a:rect b="b" l="l" r="r" t="t"/>
            <a:pathLst>
              <a:path extrusionOk="0" h="11884" w="11289">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0" name="Google Shape;13250;p89"/>
          <p:cNvGrpSpPr/>
          <p:nvPr/>
        </p:nvGrpSpPr>
        <p:grpSpPr>
          <a:xfrm>
            <a:off x="6273377" y="3422493"/>
            <a:ext cx="356019" cy="355302"/>
            <a:chOff x="5676088" y="3314908"/>
            <a:chExt cx="297700" cy="297100"/>
          </a:xfrm>
        </p:grpSpPr>
        <p:sp>
          <p:nvSpPr>
            <p:cNvPr id="13251" name="Google Shape;13251;p89"/>
            <p:cNvSpPr/>
            <p:nvPr/>
          </p:nvSpPr>
          <p:spPr>
            <a:xfrm>
              <a:off x="5751113" y="3426508"/>
              <a:ext cx="203050" cy="108700"/>
            </a:xfrm>
            <a:custGeom>
              <a:rect b="b" l="l" r="r" t="t"/>
              <a:pathLst>
                <a:path extrusionOk="0" h="4348" w="8122">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9"/>
            <p:cNvSpPr/>
            <p:nvPr/>
          </p:nvSpPr>
          <p:spPr>
            <a:xfrm>
              <a:off x="5676088" y="3314908"/>
              <a:ext cx="297700" cy="297100"/>
            </a:xfrm>
            <a:custGeom>
              <a:rect b="b" l="l" r="r" t="t"/>
              <a:pathLst>
                <a:path extrusionOk="0" h="11884" w="11908">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3" name="Google Shape;13253;p89"/>
          <p:cNvGrpSpPr/>
          <p:nvPr/>
        </p:nvGrpSpPr>
        <p:grpSpPr>
          <a:xfrm>
            <a:off x="5513639" y="3420341"/>
            <a:ext cx="356049" cy="355332"/>
            <a:chOff x="5168238" y="3313108"/>
            <a:chExt cx="297725" cy="297125"/>
          </a:xfrm>
        </p:grpSpPr>
        <p:sp>
          <p:nvSpPr>
            <p:cNvPr id="13254" name="Google Shape;13254;p89"/>
            <p:cNvSpPr/>
            <p:nvPr/>
          </p:nvSpPr>
          <p:spPr>
            <a:xfrm>
              <a:off x="5374238" y="3513858"/>
              <a:ext cx="28600" cy="41000"/>
            </a:xfrm>
            <a:custGeom>
              <a:rect b="b" l="l" r="r" t="t"/>
              <a:pathLst>
                <a:path extrusionOk="0" h="1640" w="1144">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9"/>
            <p:cNvSpPr/>
            <p:nvPr/>
          </p:nvSpPr>
          <p:spPr>
            <a:xfrm>
              <a:off x="5374238" y="3367883"/>
              <a:ext cx="26825" cy="42300"/>
            </a:xfrm>
            <a:custGeom>
              <a:rect b="b" l="l" r="r" t="t"/>
              <a:pathLst>
                <a:path extrusionOk="0" h="1692" w="1073">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9"/>
            <p:cNvSpPr/>
            <p:nvPr/>
          </p:nvSpPr>
          <p:spPr>
            <a:xfrm>
              <a:off x="5234338" y="3369683"/>
              <a:ext cx="17275" cy="40775"/>
            </a:xfrm>
            <a:custGeom>
              <a:rect b="b" l="l" r="r" t="t"/>
              <a:pathLst>
                <a:path extrusionOk="0" h="1631" w="691">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9"/>
            <p:cNvSpPr/>
            <p:nvPr/>
          </p:nvSpPr>
          <p:spPr>
            <a:xfrm>
              <a:off x="5231363" y="3512558"/>
              <a:ext cx="25625" cy="41700"/>
            </a:xfrm>
            <a:custGeom>
              <a:rect b="b" l="l" r="r" t="t"/>
              <a:pathLst>
                <a:path extrusionOk="0" h="1668" w="1025">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9"/>
            <p:cNvSpPr/>
            <p:nvPr/>
          </p:nvSpPr>
          <p:spPr>
            <a:xfrm>
              <a:off x="5168238" y="3313108"/>
              <a:ext cx="297725" cy="297125"/>
            </a:xfrm>
            <a:custGeom>
              <a:rect b="b" l="l" r="r" t="t"/>
              <a:pathLst>
                <a:path extrusionOk="0" h="11885" w="11909">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9" name="Google Shape;13259;p89"/>
          <p:cNvSpPr/>
          <p:nvPr/>
        </p:nvSpPr>
        <p:spPr>
          <a:xfrm>
            <a:off x="4760267" y="3419579"/>
            <a:ext cx="366005" cy="355780"/>
          </a:xfrm>
          <a:custGeom>
            <a:rect b="b" l="l" r="r" t="t"/>
            <a:pathLst>
              <a:path extrusionOk="0" h="11900" w="12242">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0" name="Google Shape;13260;p89"/>
          <p:cNvGrpSpPr/>
          <p:nvPr/>
        </p:nvGrpSpPr>
        <p:grpSpPr>
          <a:xfrm>
            <a:off x="4024091" y="3421058"/>
            <a:ext cx="351056" cy="355302"/>
            <a:chOff x="4177563" y="3313708"/>
            <a:chExt cx="293550" cy="297100"/>
          </a:xfrm>
        </p:grpSpPr>
        <p:sp>
          <p:nvSpPr>
            <p:cNvPr id="13261" name="Google Shape;13261;p89"/>
            <p:cNvSpPr/>
            <p:nvPr/>
          </p:nvSpPr>
          <p:spPr>
            <a:xfrm>
              <a:off x="4281763" y="3352408"/>
              <a:ext cx="165525" cy="8950"/>
            </a:xfrm>
            <a:custGeom>
              <a:rect b="b" l="l" r="r" t="t"/>
              <a:pathLst>
                <a:path extrusionOk="0" h="358" w="6621">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89"/>
            <p:cNvSpPr/>
            <p:nvPr/>
          </p:nvSpPr>
          <p:spPr>
            <a:xfrm>
              <a:off x="4281763" y="3372658"/>
              <a:ext cx="120875" cy="8950"/>
            </a:xfrm>
            <a:custGeom>
              <a:rect b="b" l="l" r="r" t="t"/>
              <a:pathLst>
                <a:path extrusionOk="0" h="358" w="4835">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9"/>
            <p:cNvSpPr/>
            <p:nvPr/>
          </p:nvSpPr>
          <p:spPr>
            <a:xfrm>
              <a:off x="4281763" y="3442908"/>
              <a:ext cx="165525" cy="8950"/>
            </a:xfrm>
            <a:custGeom>
              <a:rect b="b" l="l" r="r" t="t"/>
              <a:pathLst>
                <a:path extrusionOk="0" h="358" w="6621">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9"/>
            <p:cNvSpPr/>
            <p:nvPr/>
          </p:nvSpPr>
          <p:spPr>
            <a:xfrm>
              <a:off x="4281763" y="3463733"/>
              <a:ext cx="120875" cy="8975"/>
            </a:xfrm>
            <a:custGeom>
              <a:rect b="b" l="l" r="r" t="t"/>
              <a:pathLst>
                <a:path extrusionOk="0" h="359" w="4835">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9"/>
            <p:cNvSpPr/>
            <p:nvPr/>
          </p:nvSpPr>
          <p:spPr>
            <a:xfrm>
              <a:off x="4238888" y="3339908"/>
              <a:ext cx="18475" cy="48275"/>
            </a:xfrm>
            <a:custGeom>
              <a:rect b="b" l="l" r="r" t="t"/>
              <a:pathLst>
                <a:path extrusionOk="0" h="1931" w="739">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9"/>
            <p:cNvSpPr/>
            <p:nvPr/>
          </p:nvSpPr>
          <p:spPr>
            <a:xfrm>
              <a:off x="4200188" y="3338908"/>
              <a:ext cx="32175" cy="50700"/>
            </a:xfrm>
            <a:custGeom>
              <a:rect b="b" l="l" r="r" t="t"/>
              <a:pathLst>
                <a:path extrusionOk="0" h="2028" w="1287">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9"/>
            <p:cNvSpPr/>
            <p:nvPr/>
          </p:nvSpPr>
          <p:spPr>
            <a:xfrm>
              <a:off x="4236513" y="3431583"/>
              <a:ext cx="30375" cy="47650"/>
            </a:xfrm>
            <a:custGeom>
              <a:rect b="b" l="l" r="r" t="t"/>
              <a:pathLst>
                <a:path extrusionOk="0" h="1906" w="1215">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9"/>
            <p:cNvSpPr/>
            <p:nvPr/>
          </p:nvSpPr>
          <p:spPr>
            <a:xfrm>
              <a:off x="4200188" y="3431008"/>
              <a:ext cx="30400" cy="47675"/>
            </a:xfrm>
            <a:custGeom>
              <a:rect b="b" l="l" r="r" t="t"/>
              <a:pathLst>
                <a:path extrusionOk="0" h="1907" w="1216">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9"/>
            <p:cNvSpPr/>
            <p:nvPr/>
          </p:nvSpPr>
          <p:spPr>
            <a:xfrm>
              <a:off x="4237113" y="3522083"/>
              <a:ext cx="29200" cy="47050"/>
            </a:xfrm>
            <a:custGeom>
              <a:rect b="b" l="l" r="r" t="t"/>
              <a:pathLst>
                <a:path extrusionOk="0" h="1882" w="1168">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9"/>
            <p:cNvSpPr/>
            <p:nvPr/>
          </p:nvSpPr>
          <p:spPr>
            <a:xfrm>
              <a:off x="4200188" y="3521483"/>
              <a:ext cx="30400" cy="47650"/>
            </a:xfrm>
            <a:custGeom>
              <a:rect b="b" l="l" r="r" t="t"/>
              <a:pathLst>
                <a:path extrusionOk="0" h="1906" w="1216">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9"/>
            <p:cNvSpPr/>
            <p:nvPr/>
          </p:nvSpPr>
          <p:spPr>
            <a:xfrm>
              <a:off x="4281763" y="3533408"/>
              <a:ext cx="165525" cy="8950"/>
            </a:xfrm>
            <a:custGeom>
              <a:rect b="b" l="l" r="r" t="t"/>
              <a:pathLst>
                <a:path extrusionOk="0" h="358" w="6621">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9"/>
            <p:cNvSpPr/>
            <p:nvPr/>
          </p:nvSpPr>
          <p:spPr>
            <a:xfrm>
              <a:off x="4281763" y="3554233"/>
              <a:ext cx="120875" cy="8950"/>
            </a:xfrm>
            <a:custGeom>
              <a:rect b="b" l="l" r="r" t="t"/>
              <a:pathLst>
                <a:path extrusionOk="0" h="358" w="4835">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89"/>
            <p:cNvSpPr/>
            <p:nvPr/>
          </p:nvSpPr>
          <p:spPr>
            <a:xfrm>
              <a:off x="4177563" y="3313708"/>
              <a:ext cx="293550" cy="297100"/>
            </a:xfrm>
            <a:custGeom>
              <a:rect b="b" l="l" r="r" t="t"/>
              <a:pathLst>
                <a:path extrusionOk="0" h="11884" w="11742">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4" name="Google Shape;13274;p89"/>
          <p:cNvSpPr/>
          <p:nvPr/>
        </p:nvSpPr>
        <p:spPr>
          <a:xfrm>
            <a:off x="3247951" y="3420895"/>
            <a:ext cx="356019" cy="356139"/>
          </a:xfrm>
          <a:custGeom>
            <a:rect b="b" l="l" r="r" t="t"/>
            <a:pathLst>
              <a:path extrusionOk="0" h="11912" w="11908">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5" name="Google Shape;13275;p89"/>
          <p:cNvGrpSpPr/>
          <p:nvPr/>
        </p:nvGrpSpPr>
        <p:grpSpPr>
          <a:xfrm>
            <a:off x="2543093" y="3421058"/>
            <a:ext cx="354584" cy="354614"/>
            <a:chOff x="3194038" y="3313708"/>
            <a:chExt cx="296500" cy="296525"/>
          </a:xfrm>
        </p:grpSpPr>
        <p:sp>
          <p:nvSpPr>
            <p:cNvPr id="13276" name="Google Shape;13276;p89"/>
            <p:cNvSpPr/>
            <p:nvPr/>
          </p:nvSpPr>
          <p:spPr>
            <a:xfrm>
              <a:off x="3213088" y="3332633"/>
              <a:ext cx="124450" cy="122800"/>
            </a:xfrm>
            <a:custGeom>
              <a:rect b="b" l="l" r="r" t="t"/>
              <a:pathLst>
                <a:path extrusionOk="0" h="4912" w="4978">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9"/>
            <p:cNvSpPr/>
            <p:nvPr/>
          </p:nvSpPr>
          <p:spPr>
            <a:xfrm>
              <a:off x="3349413" y="3468508"/>
              <a:ext cx="122675" cy="123850"/>
            </a:xfrm>
            <a:custGeom>
              <a:rect b="b" l="l" r="r" t="t"/>
              <a:pathLst>
                <a:path extrusionOk="0" h="4954" w="4907">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89"/>
            <p:cNvSpPr/>
            <p:nvPr/>
          </p:nvSpPr>
          <p:spPr>
            <a:xfrm>
              <a:off x="3349413" y="3313708"/>
              <a:ext cx="141125" cy="142325"/>
            </a:xfrm>
            <a:custGeom>
              <a:rect b="b" l="l" r="r" t="t"/>
              <a:pathLst>
                <a:path extrusionOk="0" h="5693" w="5645">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9"/>
            <p:cNvSpPr/>
            <p:nvPr/>
          </p:nvSpPr>
          <p:spPr>
            <a:xfrm>
              <a:off x="3194038" y="3468508"/>
              <a:ext cx="142300" cy="141725"/>
            </a:xfrm>
            <a:custGeom>
              <a:rect b="b" l="l" r="r" t="t"/>
              <a:pathLst>
                <a:path extrusionOk="0" h="5669" w="5692">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9"/>
            <p:cNvSpPr/>
            <p:nvPr/>
          </p:nvSpPr>
          <p:spPr>
            <a:xfrm>
              <a:off x="3386938" y="3362533"/>
              <a:ext cx="66100" cy="8950"/>
            </a:xfrm>
            <a:custGeom>
              <a:rect b="b" l="l" r="r" t="t"/>
              <a:pathLst>
                <a:path extrusionOk="0" h="358" w="2644">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9"/>
            <p:cNvSpPr/>
            <p:nvPr/>
          </p:nvSpPr>
          <p:spPr>
            <a:xfrm>
              <a:off x="3386338" y="3380383"/>
              <a:ext cx="67300" cy="8950"/>
            </a:xfrm>
            <a:custGeom>
              <a:rect b="b" l="l" r="r" t="t"/>
              <a:pathLst>
                <a:path extrusionOk="0" h="358" w="2692">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9"/>
            <p:cNvSpPr/>
            <p:nvPr/>
          </p:nvSpPr>
          <p:spPr>
            <a:xfrm>
              <a:off x="3400613" y="3398858"/>
              <a:ext cx="38725" cy="8950"/>
            </a:xfrm>
            <a:custGeom>
              <a:rect b="b" l="l" r="r" t="t"/>
              <a:pathLst>
                <a:path extrusionOk="0" h="358" w="1549">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9"/>
            <p:cNvSpPr/>
            <p:nvPr/>
          </p:nvSpPr>
          <p:spPr>
            <a:xfrm>
              <a:off x="3232138" y="3517333"/>
              <a:ext cx="66700" cy="8950"/>
            </a:xfrm>
            <a:custGeom>
              <a:rect b="b" l="l" r="r" t="t"/>
              <a:pathLst>
                <a:path extrusionOk="0" h="358" w="2668">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9"/>
            <p:cNvSpPr/>
            <p:nvPr/>
          </p:nvSpPr>
          <p:spPr>
            <a:xfrm>
              <a:off x="3231538" y="3535783"/>
              <a:ext cx="67300" cy="8950"/>
            </a:xfrm>
            <a:custGeom>
              <a:rect b="b" l="l" r="r" t="t"/>
              <a:pathLst>
                <a:path extrusionOk="0" h="358" w="2692">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89"/>
            <p:cNvSpPr/>
            <p:nvPr/>
          </p:nvSpPr>
          <p:spPr>
            <a:xfrm>
              <a:off x="3245813" y="3553633"/>
              <a:ext cx="38725" cy="8950"/>
            </a:xfrm>
            <a:custGeom>
              <a:rect b="b" l="l" r="r" t="t"/>
              <a:pathLst>
                <a:path extrusionOk="0" h="358" w="1549">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6" name="Google Shape;13286;p89"/>
          <p:cNvGrpSpPr/>
          <p:nvPr/>
        </p:nvGrpSpPr>
        <p:grpSpPr>
          <a:xfrm>
            <a:off x="1778362" y="3430745"/>
            <a:ext cx="359577" cy="338051"/>
            <a:chOff x="2682013" y="3321808"/>
            <a:chExt cx="300675" cy="282675"/>
          </a:xfrm>
        </p:grpSpPr>
        <p:sp>
          <p:nvSpPr>
            <p:cNvPr id="13287" name="Google Shape;13287;p89"/>
            <p:cNvSpPr/>
            <p:nvPr/>
          </p:nvSpPr>
          <p:spPr>
            <a:xfrm>
              <a:off x="2682613" y="3321808"/>
              <a:ext cx="202450" cy="86000"/>
            </a:xfrm>
            <a:custGeom>
              <a:rect b="b" l="l" r="r" t="t"/>
              <a:pathLst>
                <a:path extrusionOk="0" h="3440" w="8098">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9"/>
            <p:cNvSpPr/>
            <p:nvPr/>
          </p:nvSpPr>
          <p:spPr>
            <a:xfrm>
              <a:off x="2682613" y="3419283"/>
              <a:ext cx="252450" cy="86750"/>
            </a:xfrm>
            <a:custGeom>
              <a:rect b="b" l="l" r="r" t="t"/>
              <a:pathLst>
                <a:path extrusionOk="0" h="3470" w="10098">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9"/>
            <p:cNvSpPr/>
            <p:nvPr/>
          </p:nvSpPr>
          <p:spPr>
            <a:xfrm>
              <a:off x="2682013" y="3517908"/>
              <a:ext cx="300675" cy="86575"/>
            </a:xfrm>
            <a:custGeom>
              <a:rect b="b" l="l" r="r" t="t"/>
              <a:pathLst>
                <a:path extrusionOk="0" h="3463" w="12027">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0" name="Google Shape;13290;p89"/>
          <p:cNvGrpSpPr/>
          <p:nvPr/>
        </p:nvGrpSpPr>
        <p:grpSpPr>
          <a:xfrm>
            <a:off x="1091246" y="3420341"/>
            <a:ext cx="291261" cy="356737"/>
            <a:chOff x="2234888" y="3313108"/>
            <a:chExt cx="243550" cy="298300"/>
          </a:xfrm>
        </p:grpSpPr>
        <p:sp>
          <p:nvSpPr>
            <p:cNvPr id="13291" name="Google Shape;13291;p89"/>
            <p:cNvSpPr/>
            <p:nvPr/>
          </p:nvSpPr>
          <p:spPr>
            <a:xfrm>
              <a:off x="2373013" y="3497083"/>
              <a:ext cx="104825" cy="114325"/>
            </a:xfrm>
            <a:custGeom>
              <a:rect b="b" l="l" r="r" t="t"/>
              <a:pathLst>
                <a:path extrusionOk="0" h="4573" w="4193">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9"/>
            <p:cNvSpPr/>
            <p:nvPr/>
          </p:nvSpPr>
          <p:spPr>
            <a:xfrm>
              <a:off x="2403388" y="3432158"/>
              <a:ext cx="29800" cy="46500"/>
            </a:xfrm>
            <a:custGeom>
              <a:rect b="b" l="l" r="r" t="t"/>
              <a:pathLst>
                <a:path extrusionOk="0" h="1860" w="1192">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9"/>
            <p:cNvSpPr/>
            <p:nvPr/>
          </p:nvSpPr>
          <p:spPr>
            <a:xfrm>
              <a:off x="2367063" y="3431983"/>
              <a:ext cx="32175" cy="44275"/>
            </a:xfrm>
            <a:custGeom>
              <a:rect b="b" l="l" r="r" t="t"/>
              <a:pathLst>
                <a:path extrusionOk="0" h="1771" w="1287">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9"/>
            <p:cNvSpPr/>
            <p:nvPr/>
          </p:nvSpPr>
          <p:spPr>
            <a:xfrm>
              <a:off x="2448638" y="3430508"/>
              <a:ext cx="25025" cy="46350"/>
            </a:xfrm>
            <a:custGeom>
              <a:rect b="b" l="l" r="r" t="t"/>
              <a:pathLst>
                <a:path extrusionOk="0" h="1854" w="1001">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9"/>
            <p:cNvSpPr/>
            <p:nvPr/>
          </p:nvSpPr>
          <p:spPr>
            <a:xfrm>
              <a:off x="2443863" y="3435158"/>
              <a:ext cx="10150" cy="10150"/>
            </a:xfrm>
            <a:custGeom>
              <a:rect b="b" l="l" r="r" t="t"/>
              <a:pathLst>
                <a:path extrusionOk="0" h="406" w="406">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9"/>
            <p:cNvSpPr/>
            <p:nvPr/>
          </p:nvSpPr>
          <p:spPr>
            <a:xfrm>
              <a:off x="2468288" y="3464333"/>
              <a:ext cx="10150" cy="10150"/>
            </a:xfrm>
            <a:custGeom>
              <a:rect b="b" l="l" r="r" t="t"/>
              <a:pathLst>
                <a:path extrusionOk="0" h="406" w="406">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9"/>
            <p:cNvSpPr/>
            <p:nvPr/>
          </p:nvSpPr>
          <p:spPr>
            <a:xfrm>
              <a:off x="2234888" y="3380983"/>
              <a:ext cx="107800" cy="230350"/>
            </a:xfrm>
            <a:custGeom>
              <a:rect b="b" l="l" r="r" t="t"/>
              <a:pathLst>
                <a:path extrusionOk="0" h="9214" w="4312">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89"/>
            <p:cNvSpPr/>
            <p:nvPr/>
          </p:nvSpPr>
          <p:spPr>
            <a:xfrm>
              <a:off x="2259913" y="3313108"/>
              <a:ext cx="58375" cy="58375"/>
            </a:xfrm>
            <a:custGeom>
              <a:rect b="b" l="l" r="r" t="t"/>
              <a:pathLst>
                <a:path extrusionOk="0" h="2335" w="2335">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9" name="Google Shape;13299;p89"/>
          <p:cNvGrpSpPr/>
          <p:nvPr/>
        </p:nvGrpSpPr>
        <p:grpSpPr>
          <a:xfrm>
            <a:off x="1058508" y="3989230"/>
            <a:ext cx="357455" cy="356019"/>
            <a:chOff x="2207513" y="3788808"/>
            <a:chExt cx="298900" cy="297700"/>
          </a:xfrm>
        </p:grpSpPr>
        <p:sp>
          <p:nvSpPr>
            <p:cNvPr id="13300" name="Google Shape;13300;p89"/>
            <p:cNvSpPr/>
            <p:nvPr/>
          </p:nvSpPr>
          <p:spPr>
            <a:xfrm>
              <a:off x="2208113" y="3788808"/>
              <a:ext cx="298300" cy="297700"/>
            </a:xfrm>
            <a:custGeom>
              <a:rect b="b" l="l" r="r" t="t"/>
              <a:pathLst>
                <a:path extrusionOk="0" h="11908" w="11932">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9"/>
            <p:cNvSpPr/>
            <p:nvPr/>
          </p:nvSpPr>
          <p:spPr>
            <a:xfrm>
              <a:off x="2207513" y="3944183"/>
              <a:ext cx="142325" cy="142325"/>
            </a:xfrm>
            <a:custGeom>
              <a:rect b="b" l="l" r="r" t="t"/>
              <a:pathLst>
                <a:path extrusionOk="0" h="5693" w="5693">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9"/>
            <p:cNvSpPr/>
            <p:nvPr/>
          </p:nvSpPr>
          <p:spPr>
            <a:xfrm>
              <a:off x="2280138" y="3861433"/>
              <a:ext cx="153050" cy="153625"/>
            </a:xfrm>
            <a:custGeom>
              <a:rect b="b" l="l" r="r" t="t"/>
              <a:pathLst>
                <a:path extrusionOk="0" h="6145" w="6122">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9"/>
            <p:cNvSpPr/>
            <p:nvPr/>
          </p:nvSpPr>
          <p:spPr>
            <a:xfrm>
              <a:off x="2323013" y="3915033"/>
              <a:ext cx="67300" cy="8950"/>
            </a:xfrm>
            <a:custGeom>
              <a:rect b="b" l="l" r="r" t="t"/>
              <a:pathLst>
                <a:path extrusionOk="0" h="358" w="2692">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9"/>
            <p:cNvSpPr/>
            <p:nvPr/>
          </p:nvSpPr>
          <p:spPr>
            <a:xfrm>
              <a:off x="2323013" y="3934083"/>
              <a:ext cx="67300" cy="8950"/>
            </a:xfrm>
            <a:custGeom>
              <a:rect b="b" l="l" r="r" t="t"/>
              <a:pathLst>
                <a:path extrusionOk="0" h="358" w="2692">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9"/>
            <p:cNvSpPr/>
            <p:nvPr/>
          </p:nvSpPr>
          <p:spPr>
            <a:xfrm>
              <a:off x="2337313" y="3951933"/>
              <a:ext cx="38725" cy="8950"/>
            </a:xfrm>
            <a:custGeom>
              <a:rect b="b" l="l" r="r" t="t"/>
              <a:pathLst>
                <a:path extrusionOk="0" h="358" w="1549">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89"/>
          <p:cNvGrpSpPr/>
          <p:nvPr/>
        </p:nvGrpSpPr>
        <p:grpSpPr>
          <a:xfrm>
            <a:off x="1781920" y="3990486"/>
            <a:ext cx="353897" cy="354046"/>
            <a:chOff x="2684988" y="3789858"/>
            <a:chExt cx="295925" cy="296050"/>
          </a:xfrm>
        </p:grpSpPr>
        <p:sp>
          <p:nvSpPr>
            <p:cNvPr id="13307" name="Google Shape;13307;p89"/>
            <p:cNvSpPr/>
            <p:nvPr/>
          </p:nvSpPr>
          <p:spPr>
            <a:xfrm>
              <a:off x="2760613" y="3789858"/>
              <a:ext cx="144700" cy="162700"/>
            </a:xfrm>
            <a:custGeom>
              <a:rect b="b" l="l" r="r" t="t"/>
              <a:pathLst>
                <a:path extrusionOk="0" h="6508" w="5788">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9"/>
            <p:cNvSpPr/>
            <p:nvPr/>
          </p:nvSpPr>
          <p:spPr>
            <a:xfrm>
              <a:off x="2684988" y="3923058"/>
              <a:ext cx="144100" cy="162850"/>
            </a:xfrm>
            <a:custGeom>
              <a:rect b="b" l="l" r="r" t="t"/>
              <a:pathLst>
                <a:path extrusionOk="0" h="6514" w="5764">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9"/>
            <p:cNvSpPr/>
            <p:nvPr/>
          </p:nvSpPr>
          <p:spPr>
            <a:xfrm>
              <a:off x="2836813" y="3922458"/>
              <a:ext cx="144100" cy="162275"/>
            </a:xfrm>
            <a:custGeom>
              <a:rect b="b" l="l" r="r" t="t"/>
              <a:pathLst>
                <a:path extrusionOk="0" h="6491" w="5764">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9"/>
            <p:cNvSpPr/>
            <p:nvPr/>
          </p:nvSpPr>
          <p:spPr>
            <a:xfrm>
              <a:off x="2796338" y="3848333"/>
              <a:ext cx="73850" cy="8975"/>
            </a:xfrm>
            <a:custGeom>
              <a:rect b="b" l="l" r="r" t="t"/>
              <a:pathLst>
                <a:path extrusionOk="0" h="359" w="2954">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9"/>
            <p:cNvSpPr/>
            <p:nvPr/>
          </p:nvSpPr>
          <p:spPr>
            <a:xfrm>
              <a:off x="2796338" y="3866808"/>
              <a:ext cx="73850" cy="8950"/>
            </a:xfrm>
            <a:custGeom>
              <a:rect b="b" l="l" r="r" t="t"/>
              <a:pathLst>
                <a:path extrusionOk="0" h="358" w="2954">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9"/>
            <p:cNvSpPr/>
            <p:nvPr/>
          </p:nvSpPr>
          <p:spPr>
            <a:xfrm>
              <a:off x="2812413" y="3885258"/>
              <a:ext cx="41700" cy="8950"/>
            </a:xfrm>
            <a:custGeom>
              <a:rect b="b" l="l" r="r" t="t"/>
              <a:pathLst>
                <a:path extrusionOk="0" h="358" w="1668">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9"/>
            <p:cNvSpPr/>
            <p:nvPr/>
          </p:nvSpPr>
          <p:spPr>
            <a:xfrm>
              <a:off x="2873138" y="3981708"/>
              <a:ext cx="73850" cy="8950"/>
            </a:xfrm>
            <a:custGeom>
              <a:rect b="b" l="l" r="r" t="t"/>
              <a:pathLst>
                <a:path extrusionOk="0" h="358" w="2954">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89"/>
            <p:cNvSpPr/>
            <p:nvPr/>
          </p:nvSpPr>
          <p:spPr>
            <a:xfrm>
              <a:off x="2873138" y="4000158"/>
              <a:ext cx="74425" cy="8950"/>
            </a:xfrm>
            <a:custGeom>
              <a:rect b="b" l="l" r="r" t="t"/>
              <a:pathLst>
                <a:path extrusionOk="0" h="358" w="2977">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89"/>
            <p:cNvSpPr/>
            <p:nvPr/>
          </p:nvSpPr>
          <p:spPr>
            <a:xfrm>
              <a:off x="2888613" y="4018608"/>
              <a:ext cx="41100" cy="8950"/>
            </a:xfrm>
            <a:custGeom>
              <a:rect b="b" l="l" r="r" t="t"/>
              <a:pathLst>
                <a:path extrusionOk="0" h="358" w="1644">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9"/>
            <p:cNvSpPr/>
            <p:nvPr/>
          </p:nvSpPr>
          <p:spPr>
            <a:xfrm>
              <a:off x="2720113" y="3981708"/>
              <a:ext cx="73250" cy="8950"/>
            </a:xfrm>
            <a:custGeom>
              <a:rect b="b" l="l" r="r" t="t"/>
              <a:pathLst>
                <a:path extrusionOk="0" h="358" w="293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9"/>
            <p:cNvSpPr/>
            <p:nvPr/>
          </p:nvSpPr>
          <p:spPr>
            <a:xfrm>
              <a:off x="2720113" y="4000158"/>
              <a:ext cx="74450" cy="8950"/>
            </a:xfrm>
            <a:custGeom>
              <a:rect b="b" l="l" r="r" t="t"/>
              <a:pathLst>
                <a:path extrusionOk="0" h="358" w="2978">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9"/>
            <p:cNvSpPr/>
            <p:nvPr/>
          </p:nvSpPr>
          <p:spPr>
            <a:xfrm>
              <a:off x="2735588" y="4018608"/>
              <a:ext cx="41125" cy="8950"/>
            </a:xfrm>
            <a:custGeom>
              <a:rect b="b" l="l" r="r" t="t"/>
              <a:pathLst>
                <a:path extrusionOk="0" h="358" w="1645">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89"/>
          <p:cNvGrpSpPr/>
          <p:nvPr/>
        </p:nvGrpSpPr>
        <p:grpSpPr>
          <a:xfrm>
            <a:off x="2544498" y="4004837"/>
            <a:ext cx="356019" cy="326899"/>
            <a:chOff x="3195213" y="3801858"/>
            <a:chExt cx="297700" cy="273350"/>
          </a:xfrm>
        </p:grpSpPr>
        <p:sp>
          <p:nvSpPr>
            <p:cNvPr id="13320" name="Google Shape;13320;p89"/>
            <p:cNvSpPr/>
            <p:nvPr/>
          </p:nvSpPr>
          <p:spPr>
            <a:xfrm>
              <a:off x="3195213" y="3801858"/>
              <a:ext cx="297700" cy="273350"/>
            </a:xfrm>
            <a:custGeom>
              <a:rect b="b" l="l" r="r" t="t"/>
              <a:pathLst>
                <a:path extrusionOk="0" h="10934" w="11908">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9"/>
            <p:cNvSpPr/>
            <p:nvPr/>
          </p:nvSpPr>
          <p:spPr>
            <a:xfrm>
              <a:off x="3445263" y="4003733"/>
              <a:ext cx="26225" cy="44075"/>
            </a:xfrm>
            <a:custGeom>
              <a:rect b="b" l="l" r="r" t="t"/>
              <a:pathLst>
                <a:path extrusionOk="0" h="1763" w="1049">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9"/>
            <p:cNvSpPr/>
            <p:nvPr/>
          </p:nvSpPr>
          <p:spPr>
            <a:xfrm>
              <a:off x="3412538" y="4003583"/>
              <a:ext cx="27400" cy="42750"/>
            </a:xfrm>
            <a:custGeom>
              <a:rect b="b" l="l" r="r" t="t"/>
              <a:pathLst>
                <a:path extrusionOk="0" h="1710" w="1096">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9"/>
            <p:cNvSpPr/>
            <p:nvPr/>
          </p:nvSpPr>
          <p:spPr>
            <a:xfrm>
              <a:off x="3244638" y="4003733"/>
              <a:ext cx="27400" cy="41700"/>
            </a:xfrm>
            <a:custGeom>
              <a:rect b="b" l="l" r="r" t="t"/>
              <a:pathLst>
                <a:path extrusionOk="0" h="1668" w="1096">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9"/>
            <p:cNvSpPr/>
            <p:nvPr/>
          </p:nvSpPr>
          <p:spPr>
            <a:xfrm>
              <a:off x="3214263" y="4002858"/>
              <a:ext cx="27425" cy="42850"/>
            </a:xfrm>
            <a:custGeom>
              <a:rect b="b" l="l" r="r" t="t"/>
              <a:pathLst>
                <a:path extrusionOk="0" h="1714" w="1097">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9"/>
            <p:cNvSpPr/>
            <p:nvPr/>
          </p:nvSpPr>
          <p:spPr>
            <a:xfrm>
              <a:off x="3350613" y="3828708"/>
              <a:ext cx="17275" cy="44175"/>
            </a:xfrm>
            <a:custGeom>
              <a:rect b="b" l="l" r="r" t="t"/>
              <a:pathLst>
                <a:path extrusionOk="0" h="1767" w="691">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9"/>
            <p:cNvSpPr/>
            <p:nvPr/>
          </p:nvSpPr>
          <p:spPr>
            <a:xfrm>
              <a:off x="3316663" y="3827458"/>
              <a:ext cx="29200" cy="44875"/>
            </a:xfrm>
            <a:custGeom>
              <a:rect b="b" l="l" r="r" t="t"/>
              <a:pathLst>
                <a:path extrusionOk="0" h="1795" w="1168">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89"/>
          <p:cNvGrpSpPr/>
          <p:nvPr/>
        </p:nvGrpSpPr>
        <p:grpSpPr>
          <a:xfrm>
            <a:off x="3247999" y="3991263"/>
            <a:ext cx="356019" cy="356139"/>
            <a:chOff x="3656038" y="3790508"/>
            <a:chExt cx="297700" cy="297800"/>
          </a:xfrm>
        </p:grpSpPr>
        <p:sp>
          <p:nvSpPr>
            <p:cNvPr id="13328" name="Google Shape;13328;p89"/>
            <p:cNvSpPr/>
            <p:nvPr/>
          </p:nvSpPr>
          <p:spPr>
            <a:xfrm>
              <a:off x="3871563" y="3876333"/>
              <a:ext cx="28600" cy="39900"/>
            </a:xfrm>
            <a:custGeom>
              <a:rect b="b" l="l" r="r" t="t"/>
              <a:pathLst>
                <a:path extrusionOk="0" h="1596" w="1144">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9"/>
            <p:cNvSpPr/>
            <p:nvPr/>
          </p:nvSpPr>
          <p:spPr>
            <a:xfrm>
              <a:off x="3799513" y="3812033"/>
              <a:ext cx="35150" cy="40625"/>
            </a:xfrm>
            <a:custGeom>
              <a:rect b="b" l="l" r="r" t="t"/>
              <a:pathLst>
                <a:path extrusionOk="0" h="1625" w="1406">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9"/>
            <p:cNvSpPr/>
            <p:nvPr/>
          </p:nvSpPr>
          <p:spPr>
            <a:xfrm>
              <a:off x="3916788" y="4003133"/>
              <a:ext cx="30400" cy="39325"/>
            </a:xfrm>
            <a:custGeom>
              <a:rect b="b" l="l" r="r" t="t"/>
              <a:pathLst>
                <a:path extrusionOk="0" h="1573" w="1216">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9"/>
            <p:cNvSpPr/>
            <p:nvPr/>
          </p:nvSpPr>
          <p:spPr>
            <a:xfrm>
              <a:off x="3833438" y="3939933"/>
              <a:ext cx="34575" cy="39425"/>
            </a:xfrm>
            <a:custGeom>
              <a:rect b="b" l="l" r="r" t="t"/>
              <a:pathLst>
                <a:path extrusionOk="0" h="1577" w="1383">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9"/>
            <p:cNvSpPr/>
            <p:nvPr/>
          </p:nvSpPr>
          <p:spPr>
            <a:xfrm>
              <a:off x="3656038" y="3790508"/>
              <a:ext cx="297700" cy="297800"/>
            </a:xfrm>
            <a:custGeom>
              <a:rect b="b" l="l" r="r" t="t"/>
              <a:pathLst>
                <a:path extrusionOk="0" h="11912" w="11908">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89"/>
          <p:cNvGrpSpPr/>
          <p:nvPr/>
        </p:nvGrpSpPr>
        <p:grpSpPr>
          <a:xfrm>
            <a:off x="4031151" y="3989898"/>
            <a:ext cx="355330" cy="353179"/>
            <a:chOff x="3688251" y="4146473"/>
            <a:chExt cx="355330" cy="353179"/>
          </a:xfrm>
        </p:grpSpPr>
        <p:sp>
          <p:nvSpPr>
            <p:cNvPr id="13334" name="Google Shape;13334;p89"/>
            <p:cNvSpPr/>
            <p:nvPr/>
          </p:nvSpPr>
          <p:spPr>
            <a:xfrm>
              <a:off x="3688251" y="4152153"/>
              <a:ext cx="348216" cy="347499"/>
            </a:xfrm>
            <a:custGeom>
              <a:rect b="b" l="l" r="r" t="t"/>
              <a:pathLst>
                <a:path extrusionOk="0" h="11623" w="11647">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9"/>
            <p:cNvSpPr/>
            <p:nvPr/>
          </p:nvSpPr>
          <p:spPr>
            <a:xfrm>
              <a:off x="3886200" y="4146473"/>
              <a:ext cx="157380" cy="157380"/>
            </a:xfrm>
            <a:custGeom>
              <a:rect b="b" l="l" r="r" t="t"/>
              <a:pathLst>
                <a:path extrusionOk="0" h="5264" w="5264">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6" name="Google Shape;13336;p89"/>
          <p:cNvGrpSpPr/>
          <p:nvPr/>
        </p:nvGrpSpPr>
        <p:grpSpPr>
          <a:xfrm>
            <a:off x="4769597" y="3989948"/>
            <a:ext cx="356019" cy="356019"/>
            <a:chOff x="4673513" y="3789408"/>
            <a:chExt cx="297700" cy="297700"/>
          </a:xfrm>
        </p:grpSpPr>
        <p:sp>
          <p:nvSpPr>
            <p:cNvPr id="13337" name="Google Shape;13337;p89"/>
            <p:cNvSpPr/>
            <p:nvPr/>
          </p:nvSpPr>
          <p:spPr>
            <a:xfrm>
              <a:off x="4709213" y="3803083"/>
              <a:ext cx="255450" cy="176850"/>
            </a:xfrm>
            <a:custGeom>
              <a:rect b="b" l="l" r="r" t="t"/>
              <a:pathLst>
                <a:path extrusionOk="0" h="7074" w="10218">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89"/>
            <p:cNvSpPr/>
            <p:nvPr/>
          </p:nvSpPr>
          <p:spPr>
            <a:xfrm>
              <a:off x="4710413" y="3887633"/>
              <a:ext cx="254850" cy="152450"/>
            </a:xfrm>
            <a:custGeom>
              <a:rect b="b" l="l" r="r" t="t"/>
              <a:pathLst>
                <a:path extrusionOk="0" h="6098" w="10194">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9"/>
            <p:cNvSpPr/>
            <p:nvPr/>
          </p:nvSpPr>
          <p:spPr>
            <a:xfrm>
              <a:off x="4673513" y="3789408"/>
              <a:ext cx="297700" cy="297700"/>
            </a:xfrm>
            <a:custGeom>
              <a:rect b="b" l="l" r="r" t="t"/>
              <a:pathLst>
                <a:path extrusionOk="0" h="11908" w="11908">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0" name="Google Shape;13340;p89"/>
          <p:cNvGrpSpPr/>
          <p:nvPr/>
        </p:nvGrpSpPr>
        <p:grpSpPr>
          <a:xfrm>
            <a:off x="5522189" y="3989948"/>
            <a:ext cx="356019" cy="353179"/>
            <a:chOff x="5175388" y="3789408"/>
            <a:chExt cx="297700" cy="295325"/>
          </a:xfrm>
        </p:grpSpPr>
        <p:sp>
          <p:nvSpPr>
            <p:cNvPr id="13341" name="Google Shape;13341;p89"/>
            <p:cNvSpPr/>
            <p:nvPr/>
          </p:nvSpPr>
          <p:spPr>
            <a:xfrm>
              <a:off x="5176588" y="3789408"/>
              <a:ext cx="296500" cy="91700"/>
            </a:xfrm>
            <a:custGeom>
              <a:rect b="b" l="l" r="r" t="t"/>
              <a:pathLst>
                <a:path extrusionOk="0" h="3668" w="1186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9"/>
            <p:cNvSpPr/>
            <p:nvPr/>
          </p:nvSpPr>
          <p:spPr>
            <a:xfrm>
              <a:off x="5175388" y="3892983"/>
              <a:ext cx="297700" cy="90525"/>
            </a:xfrm>
            <a:custGeom>
              <a:rect b="b" l="l" r="r" t="t"/>
              <a:pathLst>
                <a:path extrusionOk="0" h="3621" w="11908">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89"/>
            <p:cNvSpPr/>
            <p:nvPr/>
          </p:nvSpPr>
          <p:spPr>
            <a:xfrm>
              <a:off x="5175388" y="3994808"/>
              <a:ext cx="297700" cy="89925"/>
            </a:xfrm>
            <a:custGeom>
              <a:rect b="b" l="l" r="r" t="t"/>
              <a:pathLst>
                <a:path extrusionOk="0" h="3597" w="11908">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4" name="Google Shape;13344;p89"/>
          <p:cNvGrpSpPr/>
          <p:nvPr/>
        </p:nvGrpSpPr>
        <p:grpSpPr>
          <a:xfrm>
            <a:off x="6273377" y="3989230"/>
            <a:ext cx="364570" cy="355750"/>
            <a:chOff x="5676088" y="3788808"/>
            <a:chExt cx="304850" cy="297475"/>
          </a:xfrm>
        </p:grpSpPr>
        <p:sp>
          <p:nvSpPr>
            <p:cNvPr id="13345" name="Google Shape;13345;p89"/>
            <p:cNvSpPr/>
            <p:nvPr/>
          </p:nvSpPr>
          <p:spPr>
            <a:xfrm>
              <a:off x="5676088" y="3788808"/>
              <a:ext cx="304850" cy="297475"/>
            </a:xfrm>
            <a:custGeom>
              <a:rect b="b" l="l" r="r" t="t"/>
              <a:pathLst>
                <a:path extrusionOk="0" h="11899" w="12194">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9"/>
            <p:cNvSpPr/>
            <p:nvPr/>
          </p:nvSpPr>
          <p:spPr>
            <a:xfrm>
              <a:off x="5861263" y="3905883"/>
              <a:ext cx="30975" cy="62750"/>
            </a:xfrm>
            <a:custGeom>
              <a:rect b="b" l="l" r="r" t="t"/>
              <a:pathLst>
                <a:path extrusionOk="0" h="2510" w="1239">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9"/>
            <p:cNvSpPr/>
            <p:nvPr/>
          </p:nvSpPr>
          <p:spPr>
            <a:xfrm>
              <a:off x="5747538" y="3906083"/>
              <a:ext cx="42300" cy="66725"/>
            </a:xfrm>
            <a:custGeom>
              <a:rect b="b" l="l" r="r" t="t"/>
              <a:pathLst>
                <a:path extrusionOk="0" h="2669" w="1692">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89"/>
            <p:cNvSpPr/>
            <p:nvPr/>
          </p:nvSpPr>
          <p:spPr>
            <a:xfrm>
              <a:off x="5798738" y="3904308"/>
              <a:ext cx="41100" cy="67075"/>
            </a:xfrm>
            <a:custGeom>
              <a:rect b="b" l="l" r="r" t="t"/>
              <a:pathLst>
                <a:path extrusionOk="0" h="2683" w="1644">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9"/>
            <p:cNvSpPr/>
            <p:nvPr/>
          </p:nvSpPr>
          <p:spPr>
            <a:xfrm>
              <a:off x="5851713" y="3909058"/>
              <a:ext cx="14925" cy="14925"/>
            </a:xfrm>
            <a:custGeom>
              <a:rect b="b" l="l" r="r" t="t"/>
              <a:pathLst>
                <a:path extrusionOk="0" h="597" w="597">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9"/>
            <p:cNvSpPr/>
            <p:nvPr/>
          </p:nvSpPr>
          <p:spPr>
            <a:xfrm>
              <a:off x="5888038" y="3951933"/>
              <a:ext cx="14925" cy="14900"/>
            </a:xfrm>
            <a:custGeom>
              <a:rect b="b" l="l" r="r" t="t"/>
              <a:pathLst>
                <a:path extrusionOk="0" h="596" w="597">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89"/>
          <p:cNvGrpSpPr/>
          <p:nvPr/>
        </p:nvGrpSpPr>
        <p:grpSpPr>
          <a:xfrm>
            <a:off x="6997507" y="3989948"/>
            <a:ext cx="356019" cy="356737"/>
            <a:chOff x="6154163" y="3789408"/>
            <a:chExt cx="297700" cy="298300"/>
          </a:xfrm>
        </p:grpSpPr>
        <p:sp>
          <p:nvSpPr>
            <p:cNvPr id="13352" name="Google Shape;13352;p89"/>
            <p:cNvSpPr/>
            <p:nvPr/>
          </p:nvSpPr>
          <p:spPr>
            <a:xfrm>
              <a:off x="6283363" y="3813208"/>
              <a:ext cx="15500" cy="8975"/>
            </a:xfrm>
            <a:custGeom>
              <a:rect b="b" l="l" r="r" t="t"/>
              <a:pathLst>
                <a:path extrusionOk="0" h="359" w="62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9"/>
            <p:cNvSpPr/>
            <p:nvPr/>
          </p:nvSpPr>
          <p:spPr>
            <a:xfrm>
              <a:off x="6260138" y="3813208"/>
              <a:ext cx="14925" cy="8975"/>
            </a:xfrm>
            <a:custGeom>
              <a:rect b="b" l="l" r="r" t="t"/>
              <a:pathLst>
                <a:path extrusionOk="0" h="359" w="597">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9"/>
            <p:cNvSpPr/>
            <p:nvPr/>
          </p:nvSpPr>
          <p:spPr>
            <a:xfrm>
              <a:off x="6376238" y="3813208"/>
              <a:ext cx="14900" cy="8975"/>
            </a:xfrm>
            <a:custGeom>
              <a:rect b="b" l="l" r="r" t="t"/>
              <a:pathLst>
                <a:path extrusionOk="0" h="359" w="596">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89"/>
            <p:cNvSpPr/>
            <p:nvPr/>
          </p:nvSpPr>
          <p:spPr>
            <a:xfrm>
              <a:off x="6329813" y="3813208"/>
              <a:ext cx="14900" cy="8975"/>
            </a:xfrm>
            <a:custGeom>
              <a:rect b="b" l="l" r="r" t="t"/>
              <a:pathLst>
                <a:path extrusionOk="0" h="359" w="596">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9"/>
            <p:cNvSpPr/>
            <p:nvPr/>
          </p:nvSpPr>
          <p:spPr>
            <a:xfrm>
              <a:off x="6353013" y="3813208"/>
              <a:ext cx="14925" cy="8975"/>
            </a:xfrm>
            <a:custGeom>
              <a:rect b="b" l="l" r="r" t="t"/>
              <a:pathLst>
                <a:path extrusionOk="0" h="359" w="597">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9"/>
            <p:cNvSpPr/>
            <p:nvPr/>
          </p:nvSpPr>
          <p:spPr>
            <a:xfrm>
              <a:off x="6305988" y="3813208"/>
              <a:ext cx="16100" cy="8975"/>
            </a:xfrm>
            <a:custGeom>
              <a:rect b="b" l="l" r="r" t="t"/>
              <a:pathLst>
                <a:path extrusionOk="0" h="359" w="644">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9"/>
            <p:cNvSpPr/>
            <p:nvPr/>
          </p:nvSpPr>
          <p:spPr>
            <a:xfrm>
              <a:off x="6191088" y="3813208"/>
              <a:ext cx="14900" cy="8975"/>
            </a:xfrm>
            <a:custGeom>
              <a:rect b="b" l="l" r="r" t="t"/>
              <a:pathLst>
                <a:path extrusionOk="0" h="359" w="596">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9"/>
            <p:cNvSpPr/>
            <p:nvPr/>
          </p:nvSpPr>
          <p:spPr>
            <a:xfrm>
              <a:off x="6213713" y="3813208"/>
              <a:ext cx="14900" cy="8975"/>
            </a:xfrm>
            <a:custGeom>
              <a:rect b="b" l="l" r="r" t="t"/>
              <a:pathLst>
                <a:path extrusionOk="0" h="359" w="596">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9"/>
            <p:cNvSpPr/>
            <p:nvPr/>
          </p:nvSpPr>
          <p:spPr>
            <a:xfrm>
              <a:off x="6236913" y="3813208"/>
              <a:ext cx="14925" cy="8975"/>
            </a:xfrm>
            <a:custGeom>
              <a:rect b="b" l="l" r="r" t="t"/>
              <a:pathLst>
                <a:path extrusionOk="0" h="359" w="597">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9"/>
            <p:cNvSpPr/>
            <p:nvPr/>
          </p:nvSpPr>
          <p:spPr>
            <a:xfrm>
              <a:off x="6307188" y="3873358"/>
              <a:ext cx="14900" cy="8950"/>
            </a:xfrm>
            <a:custGeom>
              <a:rect b="b" l="l" r="r" t="t"/>
              <a:pathLst>
                <a:path extrusionOk="0" h="358" w="596">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9"/>
            <p:cNvSpPr/>
            <p:nvPr/>
          </p:nvSpPr>
          <p:spPr>
            <a:xfrm>
              <a:off x="6191088" y="3873358"/>
              <a:ext cx="14900" cy="8950"/>
            </a:xfrm>
            <a:custGeom>
              <a:rect b="b" l="l" r="r" t="t"/>
              <a:pathLst>
                <a:path extrusionOk="0" h="358" w="596">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89"/>
            <p:cNvSpPr/>
            <p:nvPr/>
          </p:nvSpPr>
          <p:spPr>
            <a:xfrm>
              <a:off x="6236913" y="3873358"/>
              <a:ext cx="14925" cy="8950"/>
            </a:xfrm>
            <a:custGeom>
              <a:rect b="b" l="l" r="r" t="t"/>
              <a:pathLst>
                <a:path extrusionOk="0" h="358" w="597">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9"/>
            <p:cNvSpPr/>
            <p:nvPr/>
          </p:nvSpPr>
          <p:spPr>
            <a:xfrm>
              <a:off x="6260738" y="3873358"/>
              <a:ext cx="14325" cy="8950"/>
            </a:xfrm>
            <a:custGeom>
              <a:rect b="b" l="l" r="r" t="t"/>
              <a:pathLst>
                <a:path extrusionOk="0" h="358" w="573">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9"/>
            <p:cNvSpPr/>
            <p:nvPr/>
          </p:nvSpPr>
          <p:spPr>
            <a:xfrm>
              <a:off x="6213713" y="3873358"/>
              <a:ext cx="14900" cy="8950"/>
            </a:xfrm>
            <a:custGeom>
              <a:rect b="b" l="l" r="r" t="t"/>
              <a:pathLst>
                <a:path extrusionOk="0" h="358" w="596">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9"/>
            <p:cNvSpPr/>
            <p:nvPr/>
          </p:nvSpPr>
          <p:spPr>
            <a:xfrm>
              <a:off x="6283963" y="3873358"/>
              <a:ext cx="14900" cy="8950"/>
            </a:xfrm>
            <a:custGeom>
              <a:rect b="b" l="l" r="r" t="t"/>
              <a:pathLst>
                <a:path extrusionOk="0" h="358" w="596">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89"/>
            <p:cNvSpPr/>
            <p:nvPr/>
          </p:nvSpPr>
          <p:spPr>
            <a:xfrm>
              <a:off x="6154163" y="3789408"/>
              <a:ext cx="297700" cy="298300"/>
            </a:xfrm>
            <a:custGeom>
              <a:rect b="b" l="l" r="r" t="t"/>
              <a:pathLst>
                <a:path extrusionOk="0" h="11932" w="11908">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8" name="Google Shape;13368;p89"/>
          <p:cNvGrpSpPr/>
          <p:nvPr/>
        </p:nvGrpSpPr>
        <p:grpSpPr>
          <a:xfrm>
            <a:off x="7740860" y="3992609"/>
            <a:ext cx="356049" cy="353359"/>
            <a:chOff x="6648313" y="3791633"/>
            <a:chExt cx="297725" cy="295475"/>
          </a:xfrm>
        </p:grpSpPr>
        <p:sp>
          <p:nvSpPr>
            <p:cNvPr id="13369" name="Google Shape;13369;p89"/>
            <p:cNvSpPr/>
            <p:nvPr/>
          </p:nvSpPr>
          <p:spPr>
            <a:xfrm>
              <a:off x="6763213" y="3914433"/>
              <a:ext cx="68500" cy="8950"/>
            </a:xfrm>
            <a:custGeom>
              <a:rect b="b" l="l" r="r" t="t"/>
              <a:pathLst>
                <a:path extrusionOk="0" h="358" w="274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9"/>
            <p:cNvSpPr/>
            <p:nvPr/>
          </p:nvSpPr>
          <p:spPr>
            <a:xfrm>
              <a:off x="6763213" y="3934083"/>
              <a:ext cx="68500" cy="8950"/>
            </a:xfrm>
            <a:custGeom>
              <a:rect b="b" l="l" r="r" t="t"/>
              <a:pathLst>
                <a:path extrusionOk="0" h="358" w="274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9"/>
            <p:cNvSpPr/>
            <p:nvPr/>
          </p:nvSpPr>
          <p:spPr>
            <a:xfrm>
              <a:off x="6778713" y="3952533"/>
              <a:ext cx="38125" cy="8950"/>
            </a:xfrm>
            <a:custGeom>
              <a:rect b="b" l="l" r="r" t="t"/>
              <a:pathLst>
                <a:path extrusionOk="0" h="358" w="1525">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9"/>
            <p:cNvSpPr/>
            <p:nvPr/>
          </p:nvSpPr>
          <p:spPr>
            <a:xfrm>
              <a:off x="6732863" y="3873358"/>
              <a:ext cx="129225" cy="129800"/>
            </a:xfrm>
            <a:custGeom>
              <a:rect b="b" l="l" r="r" t="t"/>
              <a:pathLst>
                <a:path extrusionOk="0" h="5192" w="5169">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9"/>
            <p:cNvSpPr/>
            <p:nvPr/>
          </p:nvSpPr>
          <p:spPr>
            <a:xfrm>
              <a:off x="6648313" y="3791633"/>
              <a:ext cx="297725" cy="295475"/>
            </a:xfrm>
            <a:custGeom>
              <a:rect b="b" l="l" r="r" t="t"/>
              <a:pathLst>
                <a:path extrusionOk="0" h="11819" w="11909">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4" name="Google Shape;13374;p89"/>
          <p:cNvGrpSpPr/>
          <p:nvPr/>
        </p:nvGrpSpPr>
        <p:grpSpPr>
          <a:xfrm>
            <a:off x="4023373" y="1767816"/>
            <a:ext cx="358172" cy="355332"/>
            <a:chOff x="4176963" y="1931283"/>
            <a:chExt cx="299500" cy="297125"/>
          </a:xfrm>
        </p:grpSpPr>
        <p:sp>
          <p:nvSpPr>
            <p:cNvPr id="13375" name="Google Shape;13375;p89"/>
            <p:cNvSpPr/>
            <p:nvPr/>
          </p:nvSpPr>
          <p:spPr>
            <a:xfrm>
              <a:off x="4333563" y="1931283"/>
              <a:ext cx="142900" cy="294125"/>
            </a:xfrm>
            <a:custGeom>
              <a:rect b="b" l="l" r="r" t="t"/>
              <a:pathLst>
                <a:path extrusionOk="0" h="11765" w="5716">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9"/>
            <p:cNvSpPr/>
            <p:nvPr/>
          </p:nvSpPr>
          <p:spPr>
            <a:xfrm>
              <a:off x="4176963" y="1932483"/>
              <a:ext cx="142925" cy="295925"/>
            </a:xfrm>
            <a:custGeom>
              <a:rect b="b" l="l" r="r" t="t"/>
              <a:pathLst>
                <a:path extrusionOk="0" h="11837" w="5717">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9"/>
            <p:cNvSpPr/>
            <p:nvPr/>
          </p:nvSpPr>
          <p:spPr>
            <a:xfrm>
              <a:off x="4249013" y="2002733"/>
              <a:ext cx="153025" cy="153625"/>
            </a:xfrm>
            <a:custGeom>
              <a:rect b="b" l="l" r="r" t="t"/>
              <a:pathLst>
                <a:path extrusionOk="0" h="6145" w="6121">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9"/>
            <p:cNvSpPr/>
            <p:nvPr/>
          </p:nvSpPr>
          <p:spPr>
            <a:xfrm>
              <a:off x="4291888" y="2056308"/>
              <a:ext cx="66700" cy="8950"/>
            </a:xfrm>
            <a:custGeom>
              <a:rect b="b" l="l" r="r" t="t"/>
              <a:pathLst>
                <a:path extrusionOk="0" h="358" w="2668">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9"/>
            <p:cNvSpPr/>
            <p:nvPr/>
          </p:nvSpPr>
          <p:spPr>
            <a:xfrm>
              <a:off x="4291888" y="2074758"/>
              <a:ext cx="66700" cy="8975"/>
            </a:xfrm>
            <a:custGeom>
              <a:rect b="b" l="l" r="r" t="t"/>
              <a:pathLst>
                <a:path extrusionOk="0" h="359" w="2668">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9"/>
            <p:cNvSpPr/>
            <p:nvPr/>
          </p:nvSpPr>
          <p:spPr>
            <a:xfrm>
              <a:off x="4305563" y="2092633"/>
              <a:ext cx="38725" cy="8950"/>
            </a:xfrm>
            <a:custGeom>
              <a:rect b="b" l="l" r="r" t="t"/>
              <a:pathLst>
                <a:path extrusionOk="0" h="358" w="1549">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81" name="Google Shape;13381;p89"/>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Infographic Elements</a:t>
            </a:r>
            <a:endParaRPr sz="1600">
              <a:solidFill>
                <a:srgbClr val="FFFFFF"/>
              </a:solidFill>
            </a:endParaRPr>
          </a:p>
        </p:txBody>
      </p:sp>
      <p:sp>
        <p:nvSpPr>
          <p:cNvPr id="13382" name="Google Shape;13382;p8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pic>
        <p:nvPicPr>
          <p:cNvPr id="988" name="Google Shape;988;p42"/>
          <p:cNvPicPr preferRelativeResize="0"/>
          <p:nvPr/>
        </p:nvPicPr>
        <p:blipFill rotWithShape="1">
          <a:blip r:embed="rId3">
            <a:alphaModFix/>
          </a:blip>
          <a:srcRect b="12593" l="0" r="6829" t="8895"/>
          <a:stretch/>
        </p:blipFill>
        <p:spPr>
          <a:xfrm>
            <a:off x="0" y="0"/>
            <a:ext cx="9144003" cy="5143502"/>
          </a:xfrm>
          <a:prstGeom prst="rect">
            <a:avLst/>
          </a:prstGeom>
          <a:noFill/>
          <a:ln>
            <a:noFill/>
          </a:ln>
        </p:spPr>
      </p:pic>
      <p:sp>
        <p:nvSpPr>
          <p:cNvPr id="989" name="Google Shape;989;p42"/>
          <p:cNvSpPr/>
          <p:nvPr/>
        </p:nvSpPr>
        <p:spPr>
          <a:xfrm>
            <a:off x="0" y="0"/>
            <a:ext cx="4572000" cy="5181300"/>
          </a:xfrm>
          <a:prstGeom prst="rect">
            <a:avLst/>
          </a:prstGeom>
          <a:solidFill>
            <a:srgbClr val="002984">
              <a:alpha val="8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2"/>
          <p:cNvSpPr txBox="1"/>
          <p:nvPr>
            <p:ph type="title"/>
          </p:nvPr>
        </p:nvSpPr>
        <p:spPr>
          <a:xfrm>
            <a:off x="641850" y="557775"/>
            <a:ext cx="50892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the project</a:t>
            </a:r>
            <a:endParaRPr/>
          </a:p>
        </p:txBody>
      </p:sp>
      <p:sp>
        <p:nvSpPr>
          <p:cNvPr id="991" name="Google Shape;991;p42"/>
          <p:cNvSpPr txBox="1"/>
          <p:nvPr>
            <p:ph idx="1" type="subTitle"/>
          </p:nvPr>
        </p:nvSpPr>
        <p:spPr>
          <a:xfrm>
            <a:off x="641850" y="1343025"/>
            <a:ext cx="3453600" cy="257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endParaRPr/>
          </a:p>
          <a:p>
            <a:pPr indent="0" lvl="0" marL="0" rtl="0" algn="l">
              <a:spcBef>
                <a:spcPts val="0"/>
              </a:spcBef>
              <a:spcAft>
                <a:spcPts val="0"/>
              </a:spcAft>
              <a:buNone/>
            </a:pPr>
            <a:r>
              <a:rPr lang="en"/>
              <a:t>Lists like this one:</a:t>
            </a:r>
            <a:endParaRPr/>
          </a:p>
          <a:p>
            <a:pPr indent="-317500" lvl="0" marL="457200" rtl="0" algn="l">
              <a:spcBef>
                <a:spcPts val="16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 ever again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95" name="Shape 995"/>
        <p:cNvGrpSpPr/>
        <p:nvPr/>
      </p:nvGrpSpPr>
      <p:grpSpPr>
        <a:xfrm>
          <a:off x="0" y="0"/>
          <a:ext cx="0" cy="0"/>
          <a:chOff x="0" y="0"/>
          <a:chExt cx="0" cy="0"/>
        </a:xfrm>
      </p:grpSpPr>
      <p:pic>
        <p:nvPicPr>
          <p:cNvPr id="996" name="Google Shape;996;p43"/>
          <p:cNvPicPr preferRelativeResize="0"/>
          <p:nvPr/>
        </p:nvPicPr>
        <p:blipFill rotWithShape="1">
          <a:blip r:embed="rId3">
            <a:alphaModFix/>
          </a:blip>
          <a:srcRect b="0" l="30514" r="21627" t="0"/>
          <a:stretch/>
        </p:blipFill>
        <p:spPr>
          <a:xfrm>
            <a:off x="0" y="-53150"/>
            <a:ext cx="3712348" cy="5196649"/>
          </a:xfrm>
          <a:prstGeom prst="rect">
            <a:avLst/>
          </a:prstGeom>
          <a:noFill/>
          <a:ln>
            <a:noFill/>
          </a:ln>
        </p:spPr>
      </p:pic>
      <p:sp>
        <p:nvSpPr>
          <p:cNvPr id="997" name="Google Shape;997;p43"/>
          <p:cNvSpPr txBox="1"/>
          <p:nvPr/>
        </p:nvSpPr>
        <p:spPr>
          <a:xfrm>
            <a:off x="6688075" y="359875"/>
            <a:ext cx="1742700" cy="12972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sz="16000">
                <a:solidFill>
                  <a:schemeClr val="dk2"/>
                </a:solidFill>
                <a:latin typeface="Poppins Black"/>
                <a:ea typeface="Poppins Black"/>
                <a:cs typeface="Poppins Black"/>
                <a:sym typeface="Poppins Black"/>
              </a:rPr>
              <a:t>“</a:t>
            </a:r>
            <a:endParaRPr sz="16000">
              <a:solidFill>
                <a:schemeClr val="dk2"/>
              </a:solidFill>
              <a:latin typeface="Poppins Black"/>
              <a:ea typeface="Poppins Black"/>
              <a:cs typeface="Poppins Black"/>
              <a:sym typeface="Poppins Black"/>
            </a:endParaRPr>
          </a:p>
        </p:txBody>
      </p:sp>
      <p:sp>
        <p:nvSpPr>
          <p:cNvPr id="998" name="Google Shape;998;p43"/>
          <p:cNvSpPr txBox="1"/>
          <p:nvPr>
            <p:ph idx="1" type="subTitle"/>
          </p:nvPr>
        </p:nvSpPr>
        <p:spPr>
          <a:xfrm>
            <a:off x="4387650" y="1771825"/>
            <a:ext cx="3953700" cy="1933500"/>
          </a:xfrm>
          <a:prstGeom prst="rect">
            <a:avLst/>
          </a:prstGeom>
        </p:spPr>
        <p:txBody>
          <a:bodyPr anchorCtr="0" anchor="ctr" bIns="91425" lIns="91425" spcFirstLastPara="1" rIns="137150" wrap="square" tIns="91425">
            <a:noAutofit/>
          </a:bodyPr>
          <a:lstStyle/>
          <a:p>
            <a:pPr indent="0" lvl="0" marL="0" rtl="0" algn="r">
              <a:spcBef>
                <a:spcPts val="0"/>
              </a:spcBef>
              <a:spcAft>
                <a:spcPts val="0"/>
              </a:spcAft>
              <a:buNone/>
            </a:pPr>
            <a:r>
              <a:rPr lang="en"/>
              <a:t>“Here comes the quote. Words full of wisdom that someone important said and can make the reader get inspired.”</a:t>
            </a:r>
            <a:endParaRPr/>
          </a:p>
        </p:txBody>
      </p:sp>
      <p:sp>
        <p:nvSpPr>
          <p:cNvPr id="999" name="Google Shape;999;p43"/>
          <p:cNvSpPr txBox="1"/>
          <p:nvPr>
            <p:ph type="title"/>
          </p:nvPr>
        </p:nvSpPr>
        <p:spPr>
          <a:xfrm>
            <a:off x="713225" y="3786400"/>
            <a:ext cx="3858900" cy="523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 Someone Famous</a:t>
            </a:r>
            <a:endParaRPr/>
          </a:p>
        </p:txBody>
      </p:sp>
      <p:grpSp>
        <p:nvGrpSpPr>
          <p:cNvPr id="1000" name="Google Shape;1000;p43"/>
          <p:cNvGrpSpPr/>
          <p:nvPr/>
        </p:nvGrpSpPr>
        <p:grpSpPr>
          <a:xfrm>
            <a:off x="4723622" y="3972452"/>
            <a:ext cx="2392091" cy="252254"/>
            <a:chOff x="4106184" y="4184935"/>
            <a:chExt cx="958908" cy="101116"/>
          </a:xfrm>
        </p:grpSpPr>
        <p:sp>
          <p:nvSpPr>
            <p:cNvPr id="1001" name="Google Shape;1001;p43"/>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3"/>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6" name="Shape 1006"/>
        <p:cNvGrpSpPr/>
        <p:nvPr/>
      </p:nvGrpSpPr>
      <p:grpSpPr>
        <a:xfrm>
          <a:off x="0" y="0"/>
          <a:ext cx="0" cy="0"/>
          <a:chOff x="0" y="0"/>
          <a:chExt cx="0" cy="0"/>
        </a:xfrm>
      </p:grpSpPr>
      <p:pic>
        <p:nvPicPr>
          <p:cNvPr id="1007" name="Google Shape;1007;p44"/>
          <p:cNvPicPr preferRelativeResize="0"/>
          <p:nvPr/>
        </p:nvPicPr>
        <p:blipFill rotWithShape="1">
          <a:blip r:embed="rId3">
            <a:alphaModFix/>
          </a:blip>
          <a:srcRect b="7806" l="0" r="0" t="7798"/>
          <a:stretch/>
        </p:blipFill>
        <p:spPr>
          <a:xfrm flipH="1">
            <a:off x="0" y="0"/>
            <a:ext cx="9144003" cy="5143501"/>
          </a:xfrm>
          <a:prstGeom prst="rect">
            <a:avLst/>
          </a:prstGeom>
          <a:noFill/>
          <a:ln>
            <a:noFill/>
          </a:ln>
        </p:spPr>
      </p:pic>
      <p:sp>
        <p:nvSpPr>
          <p:cNvPr id="1008" name="Google Shape;1008;p44"/>
          <p:cNvSpPr/>
          <p:nvPr/>
        </p:nvSpPr>
        <p:spPr>
          <a:xfrm>
            <a:off x="4572000" y="-9525"/>
            <a:ext cx="4572000" cy="5181300"/>
          </a:xfrm>
          <a:prstGeom prst="rect">
            <a:avLst/>
          </a:prstGeom>
          <a:solidFill>
            <a:srgbClr val="002984">
              <a:alpha val="84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4"/>
          <p:cNvSpPr txBox="1"/>
          <p:nvPr>
            <p:ph type="title"/>
          </p:nvPr>
        </p:nvSpPr>
        <p:spPr>
          <a:xfrm>
            <a:off x="4748750" y="1785856"/>
            <a:ext cx="3683700" cy="982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About us</a:t>
            </a:r>
            <a:endParaRPr/>
          </a:p>
        </p:txBody>
      </p:sp>
      <p:sp>
        <p:nvSpPr>
          <p:cNvPr id="1010" name="Google Shape;1010;p44"/>
          <p:cNvSpPr txBox="1"/>
          <p:nvPr>
            <p:ph idx="4294967295" type="title"/>
          </p:nvPr>
        </p:nvSpPr>
        <p:spPr>
          <a:xfrm>
            <a:off x="6788150" y="602725"/>
            <a:ext cx="1644300" cy="1076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8000">
                <a:solidFill>
                  <a:schemeClr val="lt1"/>
                </a:solidFill>
                <a:highlight>
                  <a:schemeClr val="accent1"/>
                </a:highlight>
              </a:rPr>
              <a:t>0</a:t>
            </a:r>
            <a:r>
              <a:rPr lang="en" sz="8000">
                <a:highlight>
                  <a:schemeClr val="accent1"/>
                </a:highlight>
              </a:rPr>
              <a:t>2</a:t>
            </a:r>
            <a:endParaRPr sz="8000">
              <a:solidFill>
                <a:schemeClr val="lt1"/>
              </a:solidFill>
              <a:highlight>
                <a:schemeClr val="accent1"/>
              </a:highlight>
            </a:endParaRPr>
          </a:p>
        </p:txBody>
      </p:sp>
      <p:sp>
        <p:nvSpPr>
          <p:cNvPr id="1011" name="Google Shape;1011;p44"/>
          <p:cNvSpPr txBox="1"/>
          <p:nvPr>
            <p:ph idx="1" type="subTitle"/>
          </p:nvPr>
        </p:nvSpPr>
        <p:spPr>
          <a:xfrm>
            <a:off x="6133450" y="2925625"/>
            <a:ext cx="2298900" cy="591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You can enter a subtitle here if you need it</a:t>
            </a:r>
            <a:endParaRPr/>
          </a:p>
          <a:p>
            <a:pPr indent="0" lvl="0" marL="0" rtl="0" algn="r">
              <a:spcBef>
                <a:spcPts val="0"/>
              </a:spcBef>
              <a:spcAft>
                <a:spcPts val="0"/>
              </a:spcAft>
              <a:buClr>
                <a:schemeClr val="dk1"/>
              </a:buClr>
              <a:buSzPts val="1100"/>
              <a:buFont typeface="Arial"/>
              <a:buNone/>
            </a:pPr>
            <a:r>
              <a:t/>
            </a:r>
            <a:endParaRPr/>
          </a:p>
        </p:txBody>
      </p:sp>
      <p:grpSp>
        <p:nvGrpSpPr>
          <p:cNvPr id="1012" name="Google Shape;1012;p44"/>
          <p:cNvGrpSpPr/>
          <p:nvPr/>
        </p:nvGrpSpPr>
        <p:grpSpPr>
          <a:xfrm>
            <a:off x="4029622" y="1080777"/>
            <a:ext cx="2392091" cy="252254"/>
            <a:chOff x="4106184" y="4184935"/>
            <a:chExt cx="958908" cy="101116"/>
          </a:xfrm>
        </p:grpSpPr>
        <p:sp>
          <p:nvSpPr>
            <p:cNvPr id="1013" name="Google Shape;1013;p44"/>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4"/>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rgbClr val="00F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44"/>
          <p:cNvGrpSpPr/>
          <p:nvPr/>
        </p:nvGrpSpPr>
        <p:grpSpPr>
          <a:xfrm rot="5400000">
            <a:off x="174894" y="4003699"/>
            <a:ext cx="1076674" cy="748281"/>
            <a:chOff x="7733225" y="345125"/>
            <a:chExt cx="1083500" cy="753025"/>
          </a:xfrm>
        </p:grpSpPr>
        <p:sp>
          <p:nvSpPr>
            <p:cNvPr id="1016" name="Google Shape;1016;p44"/>
            <p:cNvSpPr/>
            <p:nvPr/>
          </p:nvSpPr>
          <p:spPr>
            <a:xfrm>
              <a:off x="7733225" y="345125"/>
              <a:ext cx="90400" cy="90975"/>
            </a:xfrm>
            <a:custGeom>
              <a:rect b="b" l="l" r="r" t="t"/>
              <a:pathLst>
                <a:path extrusionOk="0" h="3639" w="3616">
                  <a:moveTo>
                    <a:pt x="777" y="1"/>
                  </a:moveTo>
                  <a:lnTo>
                    <a:pt x="1" y="799"/>
                  </a:lnTo>
                  <a:lnTo>
                    <a:pt x="1021" y="1819"/>
                  </a:lnTo>
                  <a:lnTo>
                    <a:pt x="1" y="2840"/>
                  </a:lnTo>
                  <a:lnTo>
                    <a:pt x="777" y="3638"/>
                  </a:lnTo>
                  <a:lnTo>
                    <a:pt x="1819" y="2596"/>
                  </a:lnTo>
                  <a:lnTo>
                    <a:pt x="2840" y="3638"/>
                  </a:lnTo>
                  <a:lnTo>
                    <a:pt x="3616" y="2840"/>
                  </a:lnTo>
                  <a:lnTo>
                    <a:pt x="2596" y="1819"/>
                  </a:lnTo>
                  <a:lnTo>
                    <a:pt x="3616" y="799"/>
                  </a:lnTo>
                  <a:lnTo>
                    <a:pt x="2840" y="1"/>
                  </a:lnTo>
                  <a:lnTo>
                    <a:pt x="1819"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4"/>
            <p:cNvSpPr/>
            <p:nvPr/>
          </p:nvSpPr>
          <p:spPr>
            <a:xfrm>
              <a:off x="7899025"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4"/>
            <p:cNvSpPr/>
            <p:nvPr/>
          </p:nvSpPr>
          <p:spPr>
            <a:xfrm>
              <a:off x="7733225" y="676150"/>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4"/>
            <p:cNvSpPr/>
            <p:nvPr/>
          </p:nvSpPr>
          <p:spPr>
            <a:xfrm>
              <a:off x="7899025"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4"/>
            <p:cNvSpPr/>
            <p:nvPr/>
          </p:nvSpPr>
          <p:spPr>
            <a:xfrm>
              <a:off x="7733225" y="1007175"/>
              <a:ext cx="90400" cy="90975"/>
            </a:xfrm>
            <a:custGeom>
              <a:rect b="b" l="l" r="r" t="t"/>
              <a:pathLst>
                <a:path extrusionOk="0" h="3639" w="3616">
                  <a:moveTo>
                    <a:pt x="777" y="1"/>
                  </a:moveTo>
                  <a:lnTo>
                    <a:pt x="1" y="799"/>
                  </a:lnTo>
                  <a:lnTo>
                    <a:pt x="1021" y="1820"/>
                  </a:lnTo>
                  <a:lnTo>
                    <a:pt x="1" y="2840"/>
                  </a:lnTo>
                  <a:lnTo>
                    <a:pt x="777" y="3638"/>
                  </a:lnTo>
                  <a:lnTo>
                    <a:pt x="1819" y="2596"/>
                  </a:lnTo>
                  <a:lnTo>
                    <a:pt x="2840" y="3638"/>
                  </a:lnTo>
                  <a:lnTo>
                    <a:pt x="3616" y="2840"/>
                  </a:lnTo>
                  <a:lnTo>
                    <a:pt x="2596" y="1820"/>
                  </a:lnTo>
                  <a:lnTo>
                    <a:pt x="3616" y="799"/>
                  </a:lnTo>
                  <a:lnTo>
                    <a:pt x="2840" y="1"/>
                  </a:lnTo>
                  <a:lnTo>
                    <a:pt x="1819"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4"/>
            <p:cNvSpPr/>
            <p:nvPr/>
          </p:nvSpPr>
          <p:spPr>
            <a:xfrm>
              <a:off x="806425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4"/>
            <p:cNvSpPr/>
            <p:nvPr/>
          </p:nvSpPr>
          <p:spPr>
            <a:xfrm>
              <a:off x="8230050" y="510925"/>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4"/>
            <p:cNvSpPr/>
            <p:nvPr/>
          </p:nvSpPr>
          <p:spPr>
            <a:xfrm>
              <a:off x="806425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4"/>
            <p:cNvSpPr/>
            <p:nvPr/>
          </p:nvSpPr>
          <p:spPr>
            <a:xfrm>
              <a:off x="8230050" y="841950"/>
              <a:ext cx="90400" cy="90400"/>
            </a:xfrm>
            <a:custGeom>
              <a:rect b="b" l="l" r="r" t="t"/>
              <a:pathLst>
                <a:path extrusionOk="0" h="3616" w="3616">
                  <a:moveTo>
                    <a:pt x="777" y="0"/>
                  </a:moveTo>
                  <a:lnTo>
                    <a:pt x="0" y="777"/>
                  </a:lnTo>
                  <a:lnTo>
                    <a:pt x="1021" y="1797"/>
                  </a:lnTo>
                  <a:lnTo>
                    <a:pt x="0" y="2839"/>
                  </a:lnTo>
                  <a:lnTo>
                    <a:pt x="777" y="3616"/>
                  </a:lnTo>
                  <a:lnTo>
                    <a:pt x="1797" y="2595"/>
                  </a:lnTo>
                  <a:lnTo>
                    <a:pt x="2839" y="3616"/>
                  </a:lnTo>
                  <a:lnTo>
                    <a:pt x="3616" y="2839"/>
                  </a:lnTo>
                  <a:lnTo>
                    <a:pt x="2595" y="1797"/>
                  </a:lnTo>
                  <a:lnTo>
                    <a:pt x="3616" y="777"/>
                  </a:lnTo>
                  <a:lnTo>
                    <a:pt x="2839"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4"/>
            <p:cNvSpPr/>
            <p:nvPr/>
          </p:nvSpPr>
          <p:spPr>
            <a:xfrm>
              <a:off x="806425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4"/>
            <p:cNvSpPr/>
            <p:nvPr/>
          </p:nvSpPr>
          <p:spPr>
            <a:xfrm>
              <a:off x="8395275"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4"/>
            <p:cNvSpPr/>
            <p:nvPr/>
          </p:nvSpPr>
          <p:spPr>
            <a:xfrm>
              <a:off x="8561075" y="510925"/>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4"/>
            <p:cNvSpPr/>
            <p:nvPr/>
          </p:nvSpPr>
          <p:spPr>
            <a:xfrm>
              <a:off x="8395275"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4"/>
            <p:cNvSpPr/>
            <p:nvPr/>
          </p:nvSpPr>
          <p:spPr>
            <a:xfrm>
              <a:off x="8561075" y="841950"/>
              <a:ext cx="90400" cy="90400"/>
            </a:xfrm>
            <a:custGeom>
              <a:rect b="b" l="l" r="r" t="t"/>
              <a:pathLst>
                <a:path extrusionOk="0" h="3616" w="3616">
                  <a:moveTo>
                    <a:pt x="777" y="0"/>
                  </a:moveTo>
                  <a:lnTo>
                    <a:pt x="0" y="777"/>
                  </a:lnTo>
                  <a:lnTo>
                    <a:pt x="1021" y="1797"/>
                  </a:lnTo>
                  <a:lnTo>
                    <a:pt x="0" y="2839"/>
                  </a:lnTo>
                  <a:lnTo>
                    <a:pt x="777" y="3616"/>
                  </a:lnTo>
                  <a:lnTo>
                    <a:pt x="1797" y="2595"/>
                  </a:lnTo>
                  <a:lnTo>
                    <a:pt x="2817" y="3616"/>
                  </a:lnTo>
                  <a:lnTo>
                    <a:pt x="3616" y="2839"/>
                  </a:lnTo>
                  <a:lnTo>
                    <a:pt x="2595" y="1797"/>
                  </a:lnTo>
                  <a:lnTo>
                    <a:pt x="3616" y="777"/>
                  </a:lnTo>
                  <a:lnTo>
                    <a:pt x="2817" y="0"/>
                  </a:lnTo>
                  <a:lnTo>
                    <a:pt x="1797" y="1021"/>
                  </a:lnTo>
                  <a:lnTo>
                    <a:pt x="7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4"/>
            <p:cNvSpPr/>
            <p:nvPr/>
          </p:nvSpPr>
          <p:spPr>
            <a:xfrm>
              <a:off x="8395275"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4"/>
            <p:cNvSpPr/>
            <p:nvPr/>
          </p:nvSpPr>
          <p:spPr>
            <a:xfrm>
              <a:off x="8726300" y="345125"/>
              <a:ext cx="90425" cy="90975"/>
            </a:xfrm>
            <a:custGeom>
              <a:rect b="b" l="l" r="r" t="t"/>
              <a:pathLst>
                <a:path extrusionOk="0" h="3639" w="3617">
                  <a:moveTo>
                    <a:pt x="777" y="1"/>
                  </a:moveTo>
                  <a:lnTo>
                    <a:pt x="1" y="799"/>
                  </a:lnTo>
                  <a:lnTo>
                    <a:pt x="1021" y="1819"/>
                  </a:lnTo>
                  <a:lnTo>
                    <a:pt x="1" y="2840"/>
                  </a:lnTo>
                  <a:lnTo>
                    <a:pt x="777" y="3638"/>
                  </a:lnTo>
                  <a:lnTo>
                    <a:pt x="1820" y="2596"/>
                  </a:lnTo>
                  <a:lnTo>
                    <a:pt x="2840" y="3638"/>
                  </a:lnTo>
                  <a:lnTo>
                    <a:pt x="3616" y="2840"/>
                  </a:lnTo>
                  <a:lnTo>
                    <a:pt x="2596" y="1819"/>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4"/>
            <p:cNvSpPr/>
            <p:nvPr/>
          </p:nvSpPr>
          <p:spPr>
            <a:xfrm>
              <a:off x="8726300" y="676150"/>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4"/>
            <p:cNvSpPr/>
            <p:nvPr/>
          </p:nvSpPr>
          <p:spPr>
            <a:xfrm>
              <a:off x="8726300" y="1007175"/>
              <a:ext cx="90425" cy="90975"/>
            </a:xfrm>
            <a:custGeom>
              <a:rect b="b" l="l" r="r" t="t"/>
              <a:pathLst>
                <a:path extrusionOk="0" h="3639" w="3617">
                  <a:moveTo>
                    <a:pt x="777" y="1"/>
                  </a:moveTo>
                  <a:lnTo>
                    <a:pt x="1" y="799"/>
                  </a:lnTo>
                  <a:lnTo>
                    <a:pt x="1021" y="1820"/>
                  </a:lnTo>
                  <a:lnTo>
                    <a:pt x="1" y="2840"/>
                  </a:lnTo>
                  <a:lnTo>
                    <a:pt x="777" y="3638"/>
                  </a:lnTo>
                  <a:lnTo>
                    <a:pt x="1820" y="2596"/>
                  </a:lnTo>
                  <a:lnTo>
                    <a:pt x="2840" y="3638"/>
                  </a:lnTo>
                  <a:lnTo>
                    <a:pt x="3616" y="2840"/>
                  </a:lnTo>
                  <a:lnTo>
                    <a:pt x="2596" y="1820"/>
                  </a:lnTo>
                  <a:lnTo>
                    <a:pt x="3616" y="799"/>
                  </a:lnTo>
                  <a:lnTo>
                    <a:pt x="2840" y="1"/>
                  </a:lnTo>
                  <a:lnTo>
                    <a:pt x="1820" y="1043"/>
                  </a:lnTo>
                  <a:lnTo>
                    <a:pt x="7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44"/>
          <p:cNvGrpSpPr/>
          <p:nvPr/>
        </p:nvGrpSpPr>
        <p:grpSpPr>
          <a:xfrm rot="5400000">
            <a:off x="521910" y="544513"/>
            <a:ext cx="591025" cy="581011"/>
            <a:chOff x="200175" y="228388"/>
            <a:chExt cx="666695" cy="655473"/>
          </a:xfrm>
        </p:grpSpPr>
        <p:sp>
          <p:nvSpPr>
            <p:cNvPr id="1035" name="Google Shape;1035;p44"/>
            <p:cNvSpPr/>
            <p:nvPr/>
          </p:nvSpPr>
          <p:spPr>
            <a:xfrm>
              <a:off x="200175" y="841999"/>
              <a:ext cx="35345" cy="35417"/>
            </a:xfrm>
            <a:custGeom>
              <a:rect b="b" l="l" r="r" t="t"/>
              <a:pathLst>
                <a:path extrusionOk="0" fill="none" h="489" w="488">
                  <a:moveTo>
                    <a:pt x="488" y="489"/>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4"/>
            <p:cNvSpPr/>
            <p:nvPr/>
          </p:nvSpPr>
          <p:spPr>
            <a:xfrm>
              <a:off x="200175" y="631595"/>
              <a:ext cx="252265" cy="252265"/>
            </a:xfrm>
            <a:custGeom>
              <a:rect b="b" l="l" r="r" t="t"/>
              <a:pathLst>
                <a:path extrusionOk="0" fill="none" h="3483" w="3483">
                  <a:moveTo>
                    <a:pt x="3482" y="3482"/>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4"/>
            <p:cNvSpPr/>
            <p:nvPr/>
          </p:nvSpPr>
          <p:spPr>
            <a:xfrm>
              <a:off x="200175" y="421119"/>
              <a:ext cx="456221" cy="456293"/>
            </a:xfrm>
            <a:custGeom>
              <a:rect b="b" l="l" r="r" t="t"/>
              <a:pathLst>
                <a:path extrusionOk="0" fill="none" h="6300" w="6299">
                  <a:moveTo>
                    <a:pt x="6299" y="6300"/>
                  </a:moveTo>
                  <a:lnTo>
                    <a:pt x="0" y="1"/>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4"/>
            <p:cNvSpPr/>
            <p:nvPr/>
          </p:nvSpPr>
          <p:spPr>
            <a:xfrm>
              <a:off x="217847" y="228388"/>
              <a:ext cx="649023" cy="649023"/>
            </a:xfrm>
            <a:custGeom>
              <a:rect b="b" l="l" r="r" t="t"/>
              <a:pathLst>
                <a:path extrusionOk="0" fill="none" h="8961" w="8961">
                  <a:moveTo>
                    <a:pt x="8960" y="8961"/>
                  </a:moveTo>
                  <a:lnTo>
                    <a:pt x="0" y="0"/>
                  </a:lnTo>
                </a:path>
              </a:pathLst>
            </a:custGeom>
            <a:noFill/>
            <a:ln cap="flat" cmpd="sng" w="28575">
              <a:solidFill>
                <a:schemeClr val="dk2"/>
              </a:solidFill>
              <a:prstDash val="solid"/>
              <a:miter lim="2217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42" name="Shape 1042"/>
        <p:cNvGrpSpPr/>
        <p:nvPr/>
      </p:nvGrpSpPr>
      <p:grpSpPr>
        <a:xfrm>
          <a:off x="0" y="0"/>
          <a:ext cx="0" cy="0"/>
          <a:chOff x="0" y="0"/>
          <a:chExt cx="0" cy="0"/>
        </a:xfrm>
      </p:grpSpPr>
      <p:pic>
        <p:nvPicPr>
          <p:cNvPr id="1043" name="Google Shape;1043;p45"/>
          <p:cNvPicPr preferRelativeResize="0"/>
          <p:nvPr/>
        </p:nvPicPr>
        <p:blipFill rotWithShape="1">
          <a:blip r:embed="rId3">
            <a:alphaModFix/>
          </a:blip>
          <a:srcRect b="15940" l="0" r="0" t="10497"/>
          <a:stretch/>
        </p:blipFill>
        <p:spPr>
          <a:xfrm>
            <a:off x="2215499" y="0"/>
            <a:ext cx="6928502" cy="3397174"/>
          </a:xfrm>
          <a:prstGeom prst="rect">
            <a:avLst/>
          </a:prstGeom>
          <a:noFill/>
          <a:ln>
            <a:noFill/>
          </a:ln>
        </p:spPr>
      </p:pic>
      <p:sp>
        <p:nvSpPr>
          <p:cNvPr id="1044" name="Google Shape;1044;p45"/>
          <p:cNvSpPr txBox="1"/>
          <p:nvPr>
            <p:ph type="title"/>
          </p:nvPr>
        </p:nvSpPr>
        <p:spPr>
          <a:xfrm>
            <a:off x="2646425" y="1603225"/>
            <a:ext cx="5227200" cy="1402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Now</a:t>
            </a:r>
            <a:endParaRPr/>
          </a:p>
        </p:txBody>
      </p:sp>
      <p:sp>
        <p:nvSpPr>
          <p:cNvPr id="1045" name="Google Shape;1045;p45"/>
          <p:cNvSpPr txBox="1"/>
          <p:nvPr>
            <p:ph idx="1" type="subTitle"/>
          </p:nvPr>
        </p:nvSpPr>
        <p:spPr>
          <a:xfrm>
            <a:off x="2646425" y="3632075"/>
            <a:ext cx="5227200" cy="976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grpSp>
        <p:nvGrpSpPr>
          <p:cNvPr id="1046" name="Google Shape;1046;p45"/>
          <p:cNvGrpSpPr/>
          <p:nvPr/>
        </p:nvGrpSpPr>
        <p:grpSpPr>
          <a:xfrm>
            <a:off x="7416022" y="1329277"/>
            <a:ext cx="2392091" cy="252254"/>
            <a:chOff x="4106184" y="4184935"/>
            <a:chExt cx="958908" cy="101116"/>
          </a:xfrm>
        </p:grpSpPr>
        <p:sp>
          <p:nvSpPr>
            <p:cNvPr id="1047" name="Google Shape;1047;p45"/>
            <p:cNvSpPr/>
            <p:nvPr/>
          </p:nvSpPr>
          <p:spPr>
            <a:xfrm>
              <a:off x="4106184" y="4184935"/>
              <a:ext cx="337237" cy="101116"/>
            </a:xfrm>
            <a:custGeom>
              <a:rect b="b" l="l" r="r" t="t"/>
              <a:pathLst>
                <a:path extrusionOk="0" h="3106" w="10359">
                  <a:moveTo>
                    <a:pt x="2795" y="0"/>
                  </a:moveTo>
                  <a:cubicBezTo>
                    <a:pt x="1730" y="0"/>
                    <a:pt x="754" y="422"/>
                    <a:pt x="0" y="1154"/>
                  </a:cubicBezTo>
                  <a:lnTo>
                    <a:pt x="799" y="1952"/>
                  </a:lnTo>
                  <a:cubicBezTo>
                    <a:pt x="1331" y="1420"/>
                    <a:pt x="2041" y="1109"/>
                    <a:pt x="2795" y="1109"/>
                  </a:cubicBezTo>
                  <a:cubicBezTo>
                    <a:pt x="3549" y="1109"/>
                    <a:pt x="4259" y="1420"/>
                    <a:pt x="4791" y="1952"/>
                  </a:cubicBezTo>
                  <a:cubicBezTo>
                    <a:pt x="5545" y="2706"/>
                    <a:pt x="6565" y="3106"/>
                    <a:pt x="7563" y="3106"/>
                  </a:cubicBezTo>
                  <a:cubicBezTo>
                    <a:pt x="8584" y="3106"/>
                    <a:pt x="9582" y="2706"/>
                    <a:pt x="10358" y="1952"/>
                  </a:cubicBezTo>
                  <a:lnTo>
                    <a:pt x="9560" y="1154"/>
                  </a:lnTo>
                  <a:cubicBezTo>
                    <a:pt x="9016" y="1708"/>
                    <a:pt x="8295" y="1986"/>
                    <a:pt x="7572" y="1986"/>
                  </a:cubicBezTo>
                  <a:cubicBezTo>
                    <a:pt x="6848" y="1986"/>
                    <a:pt x="6122" y="1708"/>
                    <a:pt x="5567" y="1154"/>
                  </a:cubicBezTo>
                  <a:cubicBezTo>
                    <a:pt x="4835" y="422"/>
                    <a:pt x="3837"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5"/>
            <p:cNvSpPr/>
            <p:nvPr/>
          </p:nvSpPr>
          <p:spPr>
            <a:xfrm>
              <a:off x="4417377" y="4184935"/>
              <a:ext cx="647714" cy="101116"/>
            </a:xfrm>
            <a:custGeom>
              <a:rect b="b" l="l" r="r" t="t"/>
              <a:pathLst>
                <a:path extrusionOk="0" h="3106" w="19896">
                  <a:moveTo>
                    <a:pt x="2795" y="0"/>
                  </a:moveTo>
                  <a:cubicBezTo>
                    <a:pt x="1731" y="0"/>
                    <a:pt x="755" y="422"/>
                    <a:pt x="1" y="1154"/>
                  </a:cubicBezTo>
                  <a:lnTo>
                    <a:pt x="799" y="1952"/>
                  </a:lnTo>
                  <a:cubicBezTo>
                    <a:pt x="1331" y="1420"/>
                    <a:pt x="2041" y="1109"/>
                    <a:pt x="2795" y="1109"/>
                  </a:cubicBezTo>
                  <a:cubicBezTo>
                    <a:pt x="3549" y="1109"/>
                    <a:pt x="4259" y="1420"/>
                    <a:pt x="4791" y="1952"/>
                  </a:cubicBezTo>
                  <a:cubicBezTo>
                    <a:pt x="5557" y="2717"/>
                    <a:pt x="6560" y="3100"/>
                    <a:pt x="7567" y="3100"/>
                  </a:cubicBezTo>
                  <a:cubicBezTo>
                    <a:pt x="8573" y="3100"/>
                    <a:pt x="9582" y="2717"/>
                    <a:pt x="10358" y="1952"/>
                  </a:cubicBezTo>
                  <a:cubicBezTo>
                    <a:pt x="10891" y="1420"/>
                    <a:pt x="11600" y="1109"/>
                    <a:pt x="12354" y="1109"/>
                  </a:cubicBezTo>
                  <a:cubicBezTo>
                    <a:pt x="13109" y="1109"/>
                    <a:pt x="13818" y="1420"/>
                    <a:pt x="14351" y="1952"/>
                  </a:cubicBezTo>
                  <a:cubicBezTo>
                    <a:pt x="15105" y="2706"/>
                    <a:pt x="16125" y="3106"/>
                    <a:pt x="17123" y="3106"/>
                  </a:cubicBezTo>
                  <a:cubicBezTo>
                    <a:pt x="18121" y="3106"/>
                    <a:pt x="19141" y="2706"/>
                    <a:pt x="19895" y="1952"/>
                  </a:cubicBezTo>
                  <a:lnTo>
                    <a:pt x="19119" y="1154"/>
                  </a:lnTo>
                  <a:cubicBezTo>
                    <a:pt x="18565" y="1708"/>
                    <a:pt x="17844" y="1986"/>
                    <a:pt x="17123" y="1986"/>
                  </a:cubicBezTo>
                  <a:cubicBezTo>
                    <a:pt x="16402" y="1986"/>
                    <a:pt x="15681" y="1708"/>
                    <a:pt x="15127" y="1154"/>
                  </a:cubicBezTo>
                  <a:cubicBezTo>
                    <a:pt x="14395" y="422"/>
                    <a:pt x="13397" y="0"/>
                    <a:pt x="12354" y="0"/>
                  </a:cubicBezTo>
                  <a:cubicBezTo>
                    <a:pt x="11290" y="0"/>
                    <a:pt x="10314" y="422"/>
                    <a:pt x="9560" y="1154"/>
                  </a:cubicBezTo>
                  <a:cubicBezTo>
                    <a:pt x="9017" y="1708"/>
                    <a:pt x="8296" y="1986"/>
                    <a:pt x="7572" y="1986"/>
                  </a:cubicBezTo>
                  <a:cubicBezTo>
                    <a:pt x="6848" y="1986"/>
                    <a:pt x="6122" y="1708"/>
                    <a:pt x="5568" y="1154"/>
                  </a:cubicBezTo>
                  <a:cubicBezTo>
                    <a:pt x="4836" y="422"/>
                    <a:pt x="3838" y="0"/>
                    <a:pt x="2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45"/>
          <p:cNvGrpSpPr/>
          <p:nvPr/>
        </p:nvGrpSpPr>
        <p:grpSpPr>
          <a:xfrm>
            <a:off x="1460238" y="2247250"/>
            <a:ext cx="1455515" cy="649000"/>
            <a:chOff x="1442900" y="515900"/>
            <a:chExt cx="1167775" cy="520700"/>
          </a:xfrm>
        </p:grpSpPr>
        <p:sp>
          <p:nvSpPr>
            <p:cNvPr id="1050" name="Google Shape;1050;p45"/>
            <p:cNvSpPr/>
            <p:nvPr/>
          </p:nvSpPr>
          <p:spPr>
            <a:xfrm>
              <a:off x="1442900" y="515900"/>
              <a:ext cx="34400" cy="34975"/>
            </a:xfrm>
            <a:custGeom>
              <a:rect b="b" l="l" r="r" t="t"/>
              <a:pathLst>
                <a:path extrusionOk="0" h="1399" w="1376">
                  <a:moveTo>
                    <a:pt x="688" y="1"/>
                  </a:moveTo>
                  <a:cubicBezTo>
                    <a:pt x="311" y="1"/>
                    <a:pt x="1" y="311"/>
                    <a:pt x="1" y="711"/>
                  </a:cubicBezTo>
                  <a:cubicBezTo>
                    <a:pt x="1" y="1088"/>
                    <a:pt x="311" y="1398"/>
                    <a:pt x="688" y="1398"/>
                  </a:cubicBezTo>
                  <a:cubicBezTo>
                    <a:pt x="1065" y="1398"/>
                    <a:pt x="1376" y="1088"/>
                    <a:pt x="1376" y="711"/>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5"/>
            <p:cNvSpPr/>
            <p:nvPr/>
          </p:nvSpPr>
          <p:spPr>
            <a:xfrm>
              <a:off x="1523850" y="59687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5"/>
            <p:cNvSpPr/>
            <p:nvPr/>
          </p:nvSpPr>
          <p:spPr>
            <a:xfrm>
              <a:off x="1604800" y="515900"/>
              <a:ext cx="34425" cy="34975"/>
            </a:xfrm>
            <a:custGeom>
              <a:rect b="b" l="l" r="r" t="t"/>
              <a:pathLst>
                <a:path extrusionOk="0" h="1399" w="1377">
                  <a:moveTo>
                    <a:pt x="688" y="1"/>
                  </a:moveTo>
                  <a:cubicBezTo>
                    <a:pt x="311" y="1"/>
                    <a:pt x="1" y="311"/>
                    <a:pt x="1" y="711"/>
                  </a:cubicBezTo>
                  <a:cubicBezTo>
                    <a:pt x="1" y="1088"/>
                    <a:pt x="311" y="1398"/>
                    <a:pt x="688" y="1398"/>
                  </a:cubicBezTo>
                  <a:cubicBezTo>
                    <a:pt x="1066" y="1398"/>
                    <a:pt x="1376" y="1088"/>
                    <a:pt x="1376" y="711"/>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5"/>
            <p:cNvSpPr/>
            <p:nvPr/>
          </p:nvSpPr>
          <p:spPr>
            <a:xfrm>
              <a:off x="16857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5"/>
            <p:cNvSpPr/>
            <p:nvPr/>
          </p:nvSpPr>
          <p:spPr>
            <a:xfrm>
              <a:off x="1766725" y="515900"/>
              <a:ext cx="34400" cy="34975"/>
            </a:xfrm>
            <a:custGeom>
              <a:rect b="b" l="l" r="r" t="t"/>
              <a:pathLst>
                <a:path extrusionOk="0" h="1399" w="1376">
                  <a:moveTo>
                    <a:pt x="688" y="1"/>
                  </a:moveTo>
                  <a:cubicBezTo>
                    <a:pt x="311" y="1"/>
                    <a:pt x="0" y="311"/>
                    <a:pt x="0" y="711"/>
                  </a:cubicBezTo>
                  <a:cubicBezTo>
                    <a:pt x="0" y="1088"/>
                    <a:pt x="311" y="1398"/>
                    <a:pt x="688" y="1398"/>
                  </a:cubicBezTo>
                  <a:cubicBezTo>
                    <a:pt x="1065" y="1398"/>
                    <a:pt x="1375" y="1088"/>
                    <a:pt x="1375" y="711"/>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5"/>
            <p:cNvSpPr/>
            <p:nvPr/>
          </p:nvSpPr>
          <p:spPr>
            <a:xfrm>
              <a:off x="1847675" y="59687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5"/>
            <p:cNvSpPr/>
            <p:nvPr/>
          </p:nvSpPr>
          <p:spPr>
            <a:xfrm>
              <a:off x="1928075" y="515900"/>
              <a:ext cx="34950" cy="34975"/>
            </a:xfrm>
            <a:custGeom>
              <a:rect b="b" l="l" r="r" t="t"/>
              <a:pathLst>
                <a:path extrusionOk="0" h="1399" w="1398">
                  <a:moveTo>
                    <a:pt x="710" y="1"/>
                  </a:moveTo>
                  <a:cubicBezTo>
                    <a:pt x="311" y="1"/>
                    <a:pt x="0" y="311"/>
                    <a:pt x="0" y="711"/>
                  </a:cubicBezTo>
                  <a:cubicBezTo>
                    <a:pt x="0" y="1088"/>
                    <a:pt x="311" y="1398"/>
                    <a:pt x="710" y="1398"/>
                  </a:cubicBezTo>
                  <a:cubicBezTo>
                    <a:pt x="1087" y="1398"/>
                    <a:pt x="1398" y="1088"/>
                    <a:pt x="1398" y="711"/>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5"/>
            <p:cNvSpPr/>
            <p:nvPr/>
          </p:nvSpPr>
          <p:spPr>
            <a:xfrm>
              <a:off x="2009025" y="596875"/>
              <a:ext cx="34950" cy="34950"/>
            </a:xfrm>
            <a:custGeom>
              <a:rect b="b" l="l" r="r" t="t"/>
              <a:pathLst>
                <a:path extrusionOk="0" h="1398" w="1398">
                  <a:moveTo>
                    <a:pt x="710" y="0"/>
                  </a:moveTo>
                  <a:cubicBezTo>
                    <a:pt x="311" y="0"/>
                    <a:pt x="1" y="311"/>
                    <a:pt x="1" y="710"/>
                  </a:cubicBezTo>
                  <a:cubicBezTo>
                    <a:pt x="1"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5"/>
            <p:cNvSpPr/>
            <p:nvPr/>
          </p:nvSpPr>
          <p:spPr>
            <a:xfrm>
              <a:off x="2089975" y="515900"/>
              <a:ext cx="34975" cy="34975"/>
            </a:xfrm>
            <a:custGeom>
              <a:rect b="b" l="l" r="r" t="t"/>
              <a:pathLst>
                <a:path extrusionOk="0" h="1399" w="1399">
                  <a:moveTo>
                    <a:pt x="711" y="1"/>
                  </a:moveTo>
                  <a:cubicBezTo>
                    <a:pt x="311" y="1"/>
                    <a:pt x="1" y="311"/>
                    <a:pt x="1" y="711"/>
                  </a:cubicBezTo>
                  <a:cubicBezTo>
                    <a:pt x="1" y="1088"/>
                    <a:pt x="311" y="1398"/>
                    <a:pt x="711" y="1398"/>
                  </a:cubicBezTo>
                  <a:cubicBezTo>
                    <a:pt x="1088" y="1398"/>
                    <a:pt x="1398" y="1088"/>
                    <a:pt x="1398" y="711"/>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5"/>
            <p:cNvSpPr/>
            <p:nvPr/>
          </p:nvSpPr>
          <p:spPr>
            <a:xfrm>
              <a:off x="2170950" y="59687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7" y="1087"/>
                    <a:pt x="1397" y="710"/>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5"/>
            <p:cNvSpPr/>
            <p:nvPr/>
          </p:nvSpPr>
          <p:spPr>
            <a:xfrm>
              <a:off x="2251900" y="515900"/>
              <a:ext cx="34950" cy="34975"/>
            </a:xfrm>
            <a:custGeom>
              <a:rect b="b" l="l" r="r" t="t"/>
              <a:pathLst>
                <a:path extrusionOk="0" h="1399" w="1398">
                  <a:moveTo>
                    <a:pt x="688" y="1"/>
                  </a:moveTo>
                  <a:cubicBezTo>
                    <a:pt x="311" y="1"/>
                    <a:pt x="0" y="311"/>
                    <a:pt x="0" y="711"/>
                  </a:cubicBezTo>
                  <a:cubicBezTo>
                    <a:pt x="0" y="1088"/>
                    <a:pt x="311" y="1398"/>
                    <a:pt x="688" y="1398"/>
                  </a:cubicBezTo>
                  <a:cubicBezTo>
                    <a:pt x="1087" y="1398"/>
                    <a:pt x="1397" y="1088"/>
                    <a:pt x="1397" y="711"/>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5"/>
            <p:cNvSpPr/>
            <p:nvPr/>
          </p:nvSpPr>
          <p:spPr>
            <a:xfrm>
              <a:off x="2332850" y="59687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5"/>
            <p:cNvSpPr/>
            <p:nvPr/>
          </p:nvSpPr>
          <p:spPr>
            <a:xfrm>
              <a:off x="2413800" y="515900"/>
              <a:ext cx="34950" cy="34975"/>
            </a:xfrm>
            <a:custGeom>
              <a:rect b="b" l="l" r="r" t="t"/>
              <a:pathLst>
                <a:path extrusionOk="0" h="1399" w="1398">
                  <a:moveTo>
                    <a:pt x="688" y="1"/>
                  </a:moveTo>
                  <a:cubicBezTo>
                    <a:pt x="311" y="1"/>
                    <a:pt x="1" y="311"/>
                    <a:pt x="1" y="711"/>
                  </a:cubicBezTo>
                  <a:cubicBezTo>
                    <a:pt x="1" y="1088"/>
                    <a:pt x="311" y="1398"/>
                    <a:pt x="688" y="1398"/>
                  </a:cubicBezTo>
                  <a:cubicBezTo>
                    <a:pt x="1087" y="1398"/>
                    <a:pt x="1398" y="1088"/>
                    <a:pt x="1398" y="711"/>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5"/>
            <p:cNvSpPr/>
            <p:nvPr/>
          </p:nvSpPr>
          <p:spPr>
            <a:xfrm>
              <a:off x="2494750" y="59687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5"/>
            <p:cNvSpPr/>
            <p:nvPr/>
          </p:nvSpPr>
          <p:spPr>
            <a:xfrm>
              <a:off x="2575700" y="515900"/>
              <a:ext cx="34975" cy="34975"/>
            </a:xfrm>
            <a:custGeom>
              <a:rect b="b" l="l" r="r" t="t"/>
              <a:pathLst>
                <a:path extrusionOk="0" h="1399" w="1399">
                  <a:moveTo>
                    <a:pt x="688" y="1"/>
                  </a:moveTo>
                  <a:cubicBezTo>
                    <a:pt x="311" y="1"/>
                    <a:pt x="1" y="311"/>
                    <a:pt x="1" y="711"/>
                  </a:cubicBezTo>
                  <a:cubicBezTo>
                    <a:pt x="1" y="1088"/>
                    <a:pt x="311" y="1398"/>
                    <a:pt x="688" y="1398"/>
                  </a:cubicBezTo>
                  <a:cubicBezTo>
                    <a:pt x="1065" y="1398"/>
                    <a:pt x="1398" y="1088"/>
                    <a:pt x="1398" y="711"/>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5"/>
            <p:cNvSpPr/>
            <p:nvPr/>
          </p:nvSpPr>
          <p:spPr>
            <a:xfrm>
              <a:off x="1442900" y="677825"/>
              <a:ext cx="34400" cy="34950"/>
            </a:xfrm>
            <a:custGeom>
              <a:rect b="b" l="l" r="r" t="t"/>
              <a:pathLst>
                <a:path extrusionOk="0" h="1398" w="1376">
                  <a:moveTo>
                    <a:pt x="688" y="0"/>
                  </a:moveTo>
                  <a:cubicBezTo>
                    <a:pt x="311" y="0"/>
                    <a:pt x="1" y="311"/>
                    <a:pt x="1" y="710"/>
                  </a:cubicBezTo>
                  <a:cubicBezTo>
                    <a:pt x="1" y="1087"/>
                    <a:pt x="311" y="1397"/>
                    <a:pt x="688" y="1397"/>
                  </a:cubicBezTo>
                  <a:cubicBezTo>
                    <a:pt x="1065" y="1397"/>
                    <a:pt x="1376" y="1087"/>
                    <a:pt x="1376" y="710"/>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5"/>
            <p:cNvSpPr/>
            <p:nvPr/>
          </p:nvSpPr>
          <p:spPr>
            <a:xfrm>
              <a:off x="1523850" y="758775"/>
              <a:ext cx="34400" cy="34950"/>
            </a:xfrm>
            <a:custGeom>
              <a:rect b="b" l="l" r="r" t="t"/>
              <a:pathLst>
                <a:path extrusionOk="0" h="1398" w="1376">
                  <a:moveTo>
                    <a:pt x="688" y="0"/>
                  </a:moveTo>
                  <a:cubicBezTo>
                    <a:pt x="311" y="0"/>
                    <a:pt x="1" y="311"/>
                    <a:pt x="1" y="688"/>
                  </a:cubicBezTo>
                  <a:cubicBezTo>
                    <a:pt x="1"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5"/>
            <p:cNvSpPr/>
            <p:nvPr/>
          </p:nvSpPr>
          <p:spPr>
            <a:xfrm>
              <a:off x="1604800" y="677825"/>
              <a:ext cx="34425" cy="34950"/>
            </a:xfrm>
            <a:custGeom>
              <a:rect b="b" l="l" r="r" t="t"/>
              <a:pathLst>
                <a:path extrusionOk="0" h="1398" w="1377">
                  <a:moveTo>
                    <a:pt x="688" y="0"/>
                  </a:moveTo>
                  <a:cubicBezTo>
                    <a:pt x="311" y="0"/>
                    <a:pt x="1" y="311"/>
                    <a:pt x="1" y="710"/>
                  </a:cubicBezTo>
                  <a:cubicBezTo>
                    <a:pt x="1" y="1087"/>
                    <a:pt x="311" y="1397"/>
                    <a:pt x="688" y="1397"/>
                  </a:cubicBezTo>
                  <a:cubicBezTo>
                    <a:pt x="1066" y="1397"/>
                    <a:pt x="1376" y="1087"/>
                    <a:pt x="1376" y="710"/>
                  </a:cubicBezTo>
                  <a:cubicBezTo>
                    <a:pt x="1376" y="311"/>
                    <a:pt x="1066"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5"/>
            <p:cNvSpPr/>
            <p:nvPr/>
          </p:nvSpPr>
          <p:spPr>
            <a:xfrm>
              <a:off x="16857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5" y="1087"/>
                    <a:pt x="1375" y="688"/>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5"/>
            <p:cNvSpPr/>
            <p:nvPr/>
          </p:nvSpPr>
          <p:spPr>
            <a:xfrm>
              <a:off x="1766725" y="677825"/>
              <a:ext cx="34400" cy="34950"/>
            </a:xfrm>
            <a:custGeom>
              <a:rect b="b" l="l" r="r" t="t"/>
              <a:pathLst>
                <a:path extrusionOk="0" h="1398" w="1376">
                  <a:moveTo>
                    <a:pt x="688" y="0"/>
                  </a:moveTo>
                  <a:cubicBezTo>
                    <a:pt x="311" y="0"/>
                    <a:pt x="0" y="311"/>
                    <a:pt x="0" y="710"/>
                  </a:cubicBezTo>
                  <a:cubicBezTo>
                    <a:pt x="0" y="1087"/>
                    <a:pt x="311" y="1397"/>
                    <a:pt x="688" y="1397"/>
                  </a:cubicBezTo>
                  <a:cubicBezTo>
                    <a:pt x="1065" y="1397"/>
                    <a:pt x="1375" y="1087"/>
                    <a:pt x="1375" y="710"/>
                  </a:cubicBezTo>
                  <a:cubicBezTo>
                    <a:pt x="1375"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5"/>
            <p:cNvSpPr/>
            <p:nvPr/>
          </p:nvSpPr>
          <p:spPr>
            <a:xfrm>
              <a:off x="1847675" y="758775"/>
              <a:ext cx="34400" cy="34950"/>
            </a:xfrm>
            <a:custGeom>
              <a:rect b="b" l="l" r="r" t="t"/>
              <a:pathLst>
                <a:path extrusionOk="0" h="1398" w="1376">
                  <a:moveTo>
                    <a:pt x="688" y="0"/>
                  </a:moveTo>
                  <a:cubicBezTo>
                    <a:pt x="311" y="0"/>
                    <a:pt x="0" y="311"/>
                    <a:pt x="0" y="688"/>
                  </a:cubicBezTo>
                  <a:cubicBezTo>
                    <a:pt x="0" y="1087"/>
                    <a:pt x="311" y="1398"/>
                    <a:pt x="688" y="1398"/>
                  </a:cubicBezTo>
                  <a:cubicBezTo>
                    <a:pt x="1065" y="1398"/>
                    <a:pt x="1376" y="1087"/>
                    <a:pt x="1376" y="688"/>
                  </a:cubicBezTo>
                  <a:cubicBezTo>
                    <a:pt x="1376"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5"/>
            <p:cNvSpPr/>
            <p:nvPr/>
          </p:nvSpPr>
          <p:spPr>
            <a:xfrm>
              <a:off x="1928075" y="677825"/>
              <a:ext cx="34950" cy="34950"/>
            </a:xfrm>
            <a:custGeom>
              <a:rect b="b" l="l" r="r" t="t"/>
              <a:pathLst>
                <a:path extrusionOk="0" h="1398" w="1398">
                  <a:moveTo>
                    <a:pt x="710" y="0"/>
                  </a:moveTo>
                  <a:cubicBezTo>
                    <a:pt x="311" y="0"/>
                    <a:pt x="0" y="311"/>
                    <a:pt x="0" y="710"/>
                  </a:cubicBezTo>
                  <a:cubicBezTo>
                    <a:pt x="0" y="1087"/>
                    <a:pt x="311" y="1397"/>
                    <a:pt x="710" y="1397"/>
                  </a:cubicBezTo>
                  <a:cubicBezTo>
                    <a:pt x="1087" y="1397"/>
                    <a:pt x="1398" y="1087"/>
                    <a:pt x="1398" y="710"/>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5"/>
            <p:cNvSpPr/>
            <p:nvPr/>
          </p:nvSpPr>
          <p:spPr>
            <a:xfrm>
              <a:off x="2009025" y="758775"/>
              <a:ext cx="34950" cy="34950"/>
            </a:xfrm>
            <a:custGeom>
              <a:rect b="b" l="l" r="r" t="t"/>
              <a:pathLst>
                <a:path extrusionOk="0" h="1398" w="1398">
                  <a:moveTo>
                    <a:pt x="710" y="0"/>
                  </a:moveTo>
                  <a:cubicBezTo>
                    <a:pt x="311" y="0"/>
                    <a:pt x="1" y="311"/>
                    <a:pt x="1" y="688"/>
                  </a:cubicBezTo>
                  <a:cubicBezTo>
                    <a:pt x="1" y="1087"/>
                    <a:pt x="311" y="1398"/>
                    <a:pt x="710" y="1398"/>
                  </a:cubicBezTo>
                  <a:cubicBezTo>
                    <a:pt x="1087" y="1398"/>
                    <a:pt x="1398" y="1087"/>
                    <a:pt x="1398" y="688"/>
                  </a:cubicBezTo>
                  <a:cubicBezTo>
                    <a:pt x="1398"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5"/>
            <p:cNvSpPr/>
            <p:nvPr/>
          </p:nvSpPr>
          <p:spPr>
            <a:xfrm>
              <a:off x="2089975" y="677825"/>
              <a:ext cx="34975" cy="34950"/>
            </a:xfrm>
            <a:custGeom>
              <a:rect b="b" l="l" r="r" t="t"/>
              <a:pathLst>
                <a:path extrusionOk="0" h="1398" w="1399">
                  <a:moveTo>
                    <a:pt x="711" y="0"/>
                  </a:moveTo>
                  <a:cubicBezTo>
                    <a:pt x="311" y="0"/>
                    <a:pt x="1" y="311"/>
                    <a:pt x="1" y="710"/>
                  </a:cubicBezTo>
                  <a:cubicBezTo>
                    <a:pt x="1" y="1087"/>
                    <a:pt x="311" y="1397"/>
                    <a:pt x="711" y="1397"/>
                  </a:cubicBezTo>
                  <a:cubicBezTo>
                    <a:pt x="1088" y="1397"/>
                    <a:pt x="1398" y="1087"/>
                    <a:pt x="1398" y="710"/>
                  </a:cubicBezTo>
                  <a:cubicBezTo>
                    <a:pt x="1398" y="311"/>
                    <a:pt x="1088" y="0"/>
                    <a:pt x="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5"/>
            <p:cNvSpPr/>
            <p:nvPr/>
          </p:nvSpPr>
          <p:spPr>
            <a:xfrm>
              <a:off x="2170950" y="758775"/>
              <a:ext cx="34950" cy="34950"/>
            </a:xfrm>
            <a:custGeom>
              <a:rect b="b" l="l" r="r" t="t"/>
              <a:pathLst>
                <a:path extrusionOk="0" h="1398" w="1398">
                  <a:moveTo>
                    <a:pt x="710" y="0"/>
                  </a:moveTo>
                  <a:cubicBezTo>
                    <a:pt x="311" y="0"/>
                    <a:pt x="0" y="311"/>
                    <a:pt x="0" y="688"/>
                  </a:cubicBezTo>
                  <a:cubicBezTo>
                    <a:pt x="0" y="1087"/>
                    <a:pt x="311" y="1398"/>
                    <a:pt x="710" y="1398"/>
                  </a:cubicBezTo>
                  <a:cubicBezTo>
                    <a:pt x="1087" y="1398"/>
                    <a:pt x="1397" y="1087"/>
                    <a:pt x="1397" y="688"/>
                  </a:cubicBezTo>
                  <a:cubicBezTo>
                    <a:pt x="1397" y="311"/>
                    <a:pt x="1087" y="0"/>
                    <a:pt x="7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5"/>
            <p:cNvSpPr/>
            <p:nvPr/>
          </p:nvSpPr>
          <p:spPr>
            <a:xfrm>
              <a:off x="2251900" y="677825"/>
              <a:ext cx="34950" cy="34950"/>
            </a:xfrm>
            <a:custGeom>
              <a:rect b="b" l="l" r="r" t="t"/>
              <a:pathLst>
                <a:path extrusionOk="0" h="1398" w="1398">
                  <a:moveTo>
                    <a:pt x="688" y="0"/>
                  </a:moveTo>
                  <a:cubicBezTo>
                    <a:pt x="311" y="0"/>
                    <a:pt x="0" y="311"/>
                    <a:pt x="0" y="710"/>
                  </a:cubicBezTo>
                  <a:cubicBezTo>
                    <a:pt x="0" y="1087"/>
                    <a:pt x="311" y="1397"/>
                    <a:pt x="688" y="1397"/>
                  </a:cubicBezTo>
                  <a:cubicBezTo>
                    <a:pt x="1087" y="1397"/>
                    <a:pt x="1397" y="1087"/>
                    <a:pt x="1397" y="710"/>
                  </a:cubicBezTo>
                  <a:cubicBezTo>
                    <a:pt x="1397"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5"/>
            <p:cNvSpPr/>
            <p:nvPr/>
          </p:nvSpPr>
          <p:spPr>
            <a:xfrm>
              <a:off x="2332850" y="758775"/>
              <a:ext cx="34950" cy="34950"/>
            </a:xfrm>
            <a:custGeom>
              <a:rect b="b" l="l" r="r" t="t"/>
              <a:pathLst>
                <a:path extrusionOk="0" h="1398" w="1398">
                  <a:moveTo>
                    <a:pt x="688" y="0"/>
                  </a:moveTo>
                  <a:cubicBezTo>
                    <a:pt x="311" y="0"/>
                    <a:pt x="0" y="311"/>
                    <a:pt x="0" y="688"/>
                  </a:cubicBezTo>
                  <a:cubicBezTo>
                    <a:pt x="0"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5"/>
            <p:cNvSpPr/>
            <p:nvPr/>
          </p:nvSpPr>
          <p:spPr>
            <a:xfrm>
              <a:off x="2413800" y="677825"/>
              <a:ext cx="34950" cy="34950"/>
            </a:xfrm>
            <a:custGeom>
              <a:rect b="b" l="l" r="r" t="t"/>
              <a:pathLst>
                <a:path extrusionOk="0" h="1398" w="1398">
                  <a:moveTo>
                    <a:pt x="688" y="0"/>
                  </a:moveTo>
                  <a:cubicBezTo>
                    <a:pt x="311" y="0"/>
                    <a:pt x="1" y="311"/>
                    <a:pt x="1" y="710"/>
                  </a:cubicBezTo>
                  <a:cubicBezTo>
                    <a:pt x="1" y="1087"/>
                    <a:pt x="311" y="1397"/>
                    <a:pt x="688" y="1397"/>
                  </a:cubicBezTo>
                  <a:cubicBezTo>
                    <a:pt x="1087" y="1397"/>
                    <a:pt x="1398" y="1087"/>
                    <a:pt x="1398" y="710"/>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5"/>
            <p:cNvSpPr/>
            <p:nvPr/>
          </p:nvSpPr>
          <p:spPr>
            <a:xfrm>
              <a:off x="2494750" y="758775"/>
              <a:ext cx="34950" cy="34950"/>
            </a:xfrm>
            <a:custGeom>
              <a:rect b="b" l="l" r="r" t="t"/>
              <a:pathLst>
                <a:path extrusionOk="0" h="1398" w="1398">
                  <a:moveTo>
                    <a:pt x="688" y="0"/>
                  </a:moveTo>
                  <a:cubicBezTo>
                    <a:pt x="311" y="0"/>
                    <a:pt x="1" y="311"/>
                    <a:pt x="1" y="688"/>
                  </a:cubicBezTo>
                  <a:cubicBezTo>
                    <a:pt x="1" y="1087"/>
                    <a:pt x="311" y="1398"/>
                    <a:pt x="688" y="1398"/>
                  </a:cubicBezTo>
                  <a:cubicBezTo>
                    <a:pt x="1087" y="1398"/>
                    <a:pt x="1398" y="1087"/>
                    <a:pt x="1398" y="688"/>
                  </a:cubicBezTo>
                  <a:cubicBezTo>
                    <a:pt x="1398" y="311"/>
                    <a:pt x="1087"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5"/>
            <p:cNvSpPr/>
            <p:nvPr/>
          </p:nvSpPr>
          <p:spPr>
            <a:xfrm>
              <a:off x="2575700" y="677825"/>
              <a:ext cx="34975" cy="34950"/>
            </a:xfrm>
            <a:custGeom>
              <a:rect b="b" l="l" r="r" t="t"/>
              <a:pathLst>
                <a:path extrusionOk="0" h="1398" w="1399">
                  <a:moveTo>
                    <a:pt x="688" y="0"/>
                  </a:moveTo>
                  <a:cubicBezTo>
                    <a:pt x="311" y="0"/>
                    <a:pt x="1" y="311"/>
                    <a:pt x="1" y="710"/>
                  </a:cubicBezTo>
                  <a:cubicBezTo>
                    <a:pt x="1" y="1087"/>
                    <a:pt x="311" y="1397"/>
                    <a:pt x="688" y="1397"/>
                  </a:cubicBezTo>
                  <a:cubicBezTo>
                    <a:pt x="1065" y="1397"/>
                    <a:pt x="1398" y="1087"/>
                    <a:pt x="1398" y="710"/>
                  </a:cubicBezTo>
                  <a:cubicBezTo>
                    <a:pt x="1398" y="311"/>
                    <a:pt x="1065"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5"/>
            <p:cNvSpPr/>
            <p:nvPr/>
          </p:nvSpPr>
          <p:spPr>
            <a:xfrm>
              <a:off x="1442900" y="839725"/>
              <a:ext cx="34400" cy="34950"/>
            </a:xfrm>
            <a:custGeom>
              <a:rect b="b" l="l" r="r" t="t"/>
              <a:pathLst>
                <a:path extrusionOk="0" h="1398" w="1376">
                  <a:moveTo>
                    <a:pt x="688" y="1"/>
                  </a:moveTo>
                  <a:cubicBezTo>
                    <a:pt x="311" y="1"/>
                    <a:pt x="1" y="311"/>
                    <a:pt x="1" y="688"/>
                  </a:cubicBezTo>
                  <a:cubicBezTo>
                    <a:pt x="1" y="1087"/>
                    <a:pt x="311" y="1398"/>
                    <a:pt x="688" y="1398"/>
                  </a:cubicBezTo>
                  <a:cubicBezTo>
                    <a:pt x="1065" y="1398"/>
                    <a:pt x="1376" y="1087"/>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5"/>
            <p:cNvSpPr/>
            <p:nvPr/>
          </p:nvSpPr>
          <p:spPr>
            <a:xfrm>
              <a:off x="1523850" y="92067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5"/>
            <p:cNvSpPr/>
            <p:nvPr/>
          </p:nvSpPr>
          <p:spPr>
            <a:xfrm>
              <a:off x="1604800" y="839725"/>
              <a:ext cx="34425" cy="34950"/>
            </a:xfrm>
            <a:custGeom>
              <a:rect b="b" l="l" r="r" t="t"/>
              <a:pathLst>
                <a:path extrusionOk="0" h="1398" w="1377">
                  <a:moveTo>
                    <a:pt x="688" y="1"/>
                  </a:moveTo>
                  <a:cubicBezTo>
                    <a:pt x="311" y="1"/>
                    <a:pt x="1" y="311"/>
                    <a:pt x="1" y="688"/>
                  </a:cubicBezTo>
                  <a:cubicBezTo>
                    <a:pt x="1" y="1087"/>
                    <a:pt x="311" y="1398"/>
                    <a:pt x="688" y="1398"/>
                  </a:cubicBezTo>
                  <a:cubicBezTo>
                    <a:pt x="1066" y="1398"/>
                    <a:pt x="1376" y="1087"/>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5"/>
            <p:cNvSpPr/>
            <p:nvPr/>
          </p:nvSpPr>
          <p:spPr>
            <a:xfrm>
              <a:off x="16857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5"/>
            <p:cNvSpPr/>
            <p:nvPr/>
          </p:nvSpPr>
          <p:spPr>
            <a:xfrm>
              <a:off x="1766725" y="839725"/>
              <a:ext cx="34400" cy="34950"/>
            </a:xfrm>
            <a:custGeom>
              <a:rect b="b" l="l" r="r" t="t"/>
              <a:pathLst>
                <a:path extrusionOk="0" h="1398" w="1376">
                  <a:moveTo>
                    <a:pt x="688" y="1"/>
                  </a:moveTo>
                  <a:cubicBezTo>
                    <a:pt x="311" y="1"/>
                    <a:pt x="0" y="311"/>
                    <a:pt x="0" y="688"/>
                  </a:cubicBezTo>
                  <a:cubicBezTo>
                    <a:pt x="0" y="1087"/>
                    <a:pt x="311" y="1398"/>
                    <a:pt x="688" y="1398"/>
                  </a:cubicBezTo>
                  <a:cubicBezTo>
                    <a:pt x="1065" y="1398"/>
                    <a:pt x="1375" y="1087"/>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5"/>
            <p:cNvSpPr/>
            <p:nvPr/>
          </p:nvSpPr>
          <p:spPr>
            <a:xfrm>
              <a:off x="1847675" y="92067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5"/>
            <p:cNvSpPr/>
            <p:nvPr/>
          </p:nvSpPr>
          <p:spPr>
            <a:xfrm>
              <a:off x="1928075" y="839725"/>
              <a:ext cx="34950" cy="34950"/>
            </a:xfrm>
            <a:custGeom>
              <a:rect b="b" l="l" r="r" t="t"/>
              <a:pathLst>
                <a:path extrusionOk="0" h="1398" w="1398">
                  <a:moveTo>
                    <a:pt x="710" y="1"/>
                  </a:moveTo>
                  <a:cubicBezTo>
                    <a:pt x="311" y="1"/>
                    <a:pt x="0" y="311"/>
                    <a:pt x="0" y="688"/>
                  </a:cubicBezTo>
                  <a:cubicBezTo>
                    <a:pt x="0" y="1087"/>
                    <a:pt x="311" y="1398"/>
                    <a:pt x="710" y="1398"/>
                  </a:cubicBezTo>
                  <a:cubicBezTo>
                    <a:pt x="1087" y="1398"/>
                    <a:pt x="1398" y="1087"/>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5"/>
            <p:cNvSpPr/>
            <p:nvPr/>
          </p:nvSpPr>
          <p:spPr>
            <a:xfrm>
              <a:off x="2009025" y="920675"/>
              <a:ext cx="34950" cy="34975"/>
            </a:xfrm>
            <a:custGeom>
              <a:rect b="b" l="l" r="r" t="t"/>
              <a:pathLst>
                <a:path extrusionOk="0" h="1399" w="1398">
                  <a:moveTo>
                    <a:pt x="710" y="1"/>
                  </a:moveTo>
                  <a:cubicBezTo>
                    <a:pt x="311" y="1"/>
                    <a:pt x="1" y="311"/>
                    <a:pt x="1" y="688"/>
                  </a:cubicBezTo>
                  <a:cubicBezTo>
                    <a:pt x="1"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5"/>
            <p:cNvSpPr/>
            <p:nvPr/>
          </p:nvSpPr>
          <p:spPr>
            <a:xfrm>
              <a:off x="2089975" y="839725"/>
              <a:ext cx="34975" cy="34950"/>
            </a:xfrm>
            <a:custGeom>
              <a:rect b="b" l="l" r="r" t="t"/>
              <a:pathLst>
                <a:path extrusionOk="0" h="1398" w="1399">
                  <a:moveTo>
                    <a:pt x="711" y="1"/>
                  </a:moveTo>
                  <a:cubicBezTo>
                    <a:pt x="311" y="1"/>
                    <a:pt x="1" y="311"/>
                    <a:pt x="1" y="688"/>
                  </a:cubicBezTo>
                  <a:cubicBezTo>
                    <a:pt x="1" y="1087"/>
                    <a:pt x="311" y="1398"/>
                    <a:pt x="711" y="1398"/>
                  </a:cubicBezTo>
                  <a:cubicBezTo>
                    <a:pt x="1088" y="1398"/>
                    <a:pt x="1398" y="1087"/>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5"/>
            <p:cNvSpPr/>
            <p:nvPr/>
          </p:nvSpPr>
          <p:spPr>
            <a:xfrm>
              <a:off x="2170950" y="92067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7" y="1088"/>
                    <a:pt x="1397" y="688"/>
                  </a:cubicBezTo>
                  <a:cubicBezTo>
                    <a:pt x="1397"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5"/>
            <p:cNvSpPr/>
            <p:nvPr/>
          </p:nvSpPr>
          <p:spPr>
            <a:xfrm>
              <a:off x="2251900" y="839725"/>
              <a:ext cx="34950" cy="34950"/>
            </a:xfrm>
            <a:custGeom>
              <a:rect b="b" l="l" r="r" t="t"/>
              <a:pathLst>
                <a:path extrusionOk="0" h="1398" w="1398">
                  <a:moveTo>
                    <a:pt x="688" y="1"/>
                  </a:moveTo>
                  <a:cubicBezTo>
                    <a:pt x="311" y="1"/>
                    <a:pt x="0" y="311"/>
                    <a:pt x="0" y="688"/>
                  </a:cubicBezTo>
                  <a:cubicBezTo>
                    <a:pt x="0" y="1087"/>
                    <a:pt x="311" y="1398"/>
                    <a:pt x="688" y="1398"/>
                  </a:cubicBezTo>
                  <a:cubicBezTo>
                    <a:pt x="1087" y="1398"/>
                    <a:pt x="1397" y="1087"/>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5"/>
            <p:cNvSpPr/>
            <p:nvPr/>
          </p:nvSpPr>
          <p:spPr>
            <a:xfrm>
              <a:off x="2332850" y="92067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5"/>
            <p:cNvSpPr/>
            <p:nvPr/>
          </p:nvSpPr>
          <p:spPr>
            <a:xfrm>
              <a:off x="2413800" y="839725"/>
              <a:ext cx="34950" cy="34950"/>
            </a:xfrm>
            <a:custGeom>
              <a:rect b="b" l="l" r="r" t="t"/>
              <a:pathLst>
                <a:path extrusionOk="0" h="1398" w="1398">
                  <a:moveTo>
                    <a:pt x="688" y="1"/>
                  </a:moveTo>
                  <a:cubicBezTo>
                    <a:pt x="311" y="1"/>
                    <a:pt x="1" y="311"/>
                    <a:pt x="1" y="688"/>
                  </a:cubicBezTo>
                  <a:cubicBezTo>
                    <a:pt x="1" y="1087"/>
                    <a:pt x="311" y="1398"/>
                    <a:pt x="688" y="1398"/>
                  </a:cubicBezTo>
                  <a:cubicBezTo>
                    <a:pt x="1087" y="1398"/>
                    <a:pt x="1398" y="1087"/>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5"/>
            <p:cNvSpPr/>
            <p:nvPr/>
          </p:nvSpPr>
          <p:spPr>
            <a:xfrm>
              <a:off x="2494750" y="92067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5"/>
            <p:cNvSpPr/>
            <p:nvPr/>
          </p:nvSpPr>
          <p:spPr>
            <a:xfrm>
              <a:off x="2575700" y="839725"/>
              <a:ext cx="34975" cy="34950"/>
            </a:xfrm>
            <a:custGeom>
              <a:rect b="b" l="l" r="r" t="t"/>
              <a:pathLst>
                <a:path extrusionOk="0" h="1398" w="1399">
                  <a:moveTo>
                    <a:pt x="688" y="1"/>
                  </a:moveTo>
                  <a:cubicBezTo>
                    <a:pt x="311" y="1"/>
                    <a:pt x="1" y="311"/>
                    <a:pt x="1" y="688"/>
                  </a:cubicBezTo>
                  <a:cubicBezTo>
                    <a:pt x="1" y="1087"/>
                    <a:pt x="311" y="1398"/>
                    <a:pt x="688" y="1398"/>
                  </a:cubicBezTo>
                  <a:cubicBezTo>
                    <a:pt x="1065" y="1398"/>
                    <a:pt x="1398" y="1087"/>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5"/>
            <p:cNvSpPr/>
            <p:nvPr/>
          </p:nvSpPr>
          <p:spPr>
            <a:xfrm>
              <a:off x="1442900" y="1001625"/>
              <a:ext cx="34400" cy="34975"/>
            </a:xfrm>
            <a:custGeom>
              <a:rect b="b" l="l" r="r" t="t"/>
              <a:pathLst>
                <a:path extrusionOk="0" h="1399" w="1376">
                  <a:moveTo>
                    <a:pt x="688" y="1"/>
                  </a:moveTo>
                  <a:cubicBezTo>
                    <a:pt x="311" y="1"/>
                    <a:pt x="1" y="311"/>
                    <a:pt x="1" y="688"/>
                  </a:cubicBezTo>
                  <a:cubicBezTo>
                    <a:pt x="1" y="1088"/>
                    <a:pt x="311" y="1398"/>
                    <a:pt x="688" y="1398"/>
                  </a:cubicBezTo>
                  <a:cubicBezTo>
                    <a:pt x="1065" y="1398"/>
                    <a:pt x="1376" y="1088"/>
                    <a:pt x="1376" y="688"/>
                  </a:cubicBezTo>
                  <a:cubicBezTo>
                    <a:pt x="1376"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5"/>
            <p:cNvSpPr/>
            <p:nvPr/>
          </p:nvSpPr>
          <p:spPr>
            <a:xfrm>
              <a:off x="1604800" y="1001625"/>
              <a:ext cx="34425" cy="34975"/>
            </a:xfrm>
            <a:custGeom>
              <a:rect b="b" l="l" r="r" t="t"/>
              <a:pathLst>
                <a:path extrusionOk="0" h="1399" w="1377">
                  <a:moveTo>
                    <a:pt x="688" y="1"/>
                  </a:moveTo>
                  <a:cubicBezTo>
                    <a:pt x="311" y="1"/>
                    <a:pt x="1" y="311"/>
                    <a:pt x="1" y="688"/>
                  </a:cubicBezTo>
                  <a:cubicBezTo>
                    <a:pt x="1" y="1088"/>
                    <a:pt x="311" y="1398"/>
                    <a:pt x="688" y="1398"/>
                  </a:cubicBezTo>
                  <a:cubicBezTo>
                    <a:pt x="1066" y="1398"/>
                    <a:pt x="1376" y="1088"/>
                    <a:pt x="1376" y="688"/>
                  </a:cubicBezTo>
                  <a:cubicBezTo>
                    <a:pt x="1376" y="311"/>
                    <a:pt x="1066"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5"/>
            <p:cNvSpPr/>
            <p:nvPr/>
          </p:nvSpPr>
          <p:spPr>
            <a:xfrm>
              <a:off x="1766725" y="1001625"/>
              <a:ext cx="34400" cy="34975"/>
            </a:xfrm>
            <a:custGeom>
              <a:rect b="b" l="l" r="r" t="t"/>
              <a:pathLst>
                <a:path extrusionOk="0" h="1399" w="1376">
                  <a:moveTo>
                    <a:pt x="688" y="1"/>
                  </a:moveTo>
                  <a:cubicBezTo>
                    <a:pt x="311" y="1"/>
                    <a:pt x="0" y="311"/>
                    <a:pt x="0" y="688"/>
                  </a:cubicBezTo>
                  <a:cubicBezTo>
                    <a:pt x="0" y="1088"/>
                    <a:pt x="311" y="1398"/>
                    <a:pt x="688" y="1398"/>
                  </a:cubicBezTo>
                  <a:cubicBezTo>
                    <a:pt x="1065" y="1398"/>
                    <a:pt x="1375" y="1088"/>
                    <a:pt x="1375" y="688"/>
                  </a:cubicBezTo>
                  <a:cubicBezTo>
                    <a:pt x="1375"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5"/>
            <p:cNvSpPr/>
            <p:nvPr/>
          </p:nvSpPr>
          <p:spPr>
            <a:xfrm>
              <a:off x="1928075" y="1001625"/>
              <a:ext cx="34950" cy="34975"/>
            </a:xfrm>
            <a:custGeom>
              <a:rect b="b" l="l" r="r" t="t"/>
              <a:pathLst>
                <a:path extrusionOk="0" h="1399" w="1398">
                  <a:moveTo>
                    <a:pt x="710" y="1"/>
                  </a:moveTo>
                  <a:cubicBezTo>
                    <a:pt x="311" y="1"/>
                    <a:pt x="0" y="311"/>
                    <a:pt x="0" y="688"/>
                  </a:cubicBezTo>
                  <a:cubicBezTo>
                    <a:pt x="0" y="1088"/>
                    <a:pt x="311" y="1398"/>
                    <a:pt x="710" y="1398"/>
                  </a:cubicBezTo>
                  <a:cubicBezTo>
                    <a:pt x="1087" y="1398"/>
                    <a:pt x="1398" y="1088"/>
                    <a:pt x="1398" y="688"/>
                  </a:cubicBezTo>
                  <a:cubicBezTo>
                    <a:pt x="1398" y="311"/>
                    <a:pt x="1087" y="1"/>
                    <a:pt x="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5"/>
            <p:cNvSpPr/>
            <p:nvPr/>
          </p:nvSpPr>
          <p:spPr>
            <a:xfrm>
              <a:off x="2089975" y="1001625"/>
              <a:ext cx="34975" cy="34975"/>
            </a:xfrm>
            <a:custGeom>
              <a:rect b="b" l="l" r="r" t="t"/>
              <a:pathLst>
                <a:path extrusionOk="0" h="1399" w="1399">
                  <a:moveTo>
                    <a:pt x="711" y="1"/>
                  </a:moveTo>
                  <a:cubicBezTo>
                    <a:pt x="311" y="1"/>
                    <a:pt x="1" y="311"/>
                    <a:pt x="1" y="688"/>
                  </a:cubicBezTo>
                  <a:cubicBezTo>
                    <a:pt x="1" y="1088"/>
                    <a:pt x="311" y="1398"/>
                    <a:pt x="711" y="1398"/>
                  </a:cubicBezTo>
                  <a:cubicBezTo>
                    <a:pt x="1088" y="1398"/>
                    <a:pt x="1398" y="1088"/>
                    <a:pt x="1398" y="688"/>
                  </a:cubicBezTo>
                  <a:cubicBezTo>
                    <a:pt x="1398" y="311"/>
                    <a:pt x="1088"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5"/>
            <p:cNvSpPr/>
            <p:nvPr/>
          </p:nvSpPr>
          <p:spPr>
            <a:xfrm>
              <a:off x="2251900" y="1001625"/>
              <a:ext cx="34950" cy="34975"/>
            </a:xfrm>
            <a:custGeom>
              <a:rect b="b" l="l" r="r" t="t"/>
              <a:pathLst>
                <a:path extrusionOk="0" h="1399" w="1398">
                  <a:moveTo>
                    <a:pt x="688" y="1"/>
                  </a:moveTo>
                  <a:cubicBezTo>
                    <a:pt x="311" y="1"/>
                    <a:pt x="0" y="311"/>
                    <a:pt x="0" y="688"/>
                  </a:cubicBezTo>
                  <a:cubicBezTo>
                    <a:pt x="0" y="1088"/>
                    <a:pt x="311" y="1398"/>
                    <a:pt x="688" y="1398"/>
                  </a:cubicBezTo>
                  <a:cubicBezTo>
                    <a:pt x="1087" y="1398"/>
                    <a:pt x="1397" y="1088"/>
                    <a:pt x="1397" y="688"/>
                  </a:cubicBezTo>
                  <a:cubicBezTo>
                    <a:pt x="1397"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5"/>
            <p:cNvSpPr/>
            <p:nvPr/>
          </p:nvSpPr>
          <p:spPr>
            <a:xfrm>
              <a:off x="2413800" y="1001625"/>
              <a:ext cx="34950" cy="34975"/>
            </a:xfrm>
            <a:custGeom>
              <a:rect b="b" l="l" r="r" t="t"/>
              <a:pathLst>
                <a:path extrusionOk="0" h="1399" w="1398">
                  <a:moveTo>
                    <a:pt x="688" y="1"/>
                  </a:moveTo>
                  <a:cubicBezTo>
                    <a:pt x="311" y="1"/>
                    <a:pt x="1" y="311"/>
                    <a:pt x="1" y="688"/>
                  </a:cubicBezTo>
                  <a:cubicBezTo>
                    <a:pt x="1" y="1088"/>
                    <a:pt x="311" y="1398"/>
                    <a:pt x="688" y="1398"/>
                  </a:cubicBezTo>
                  <a:cubicBezTo>
                    <a:pt x="1087" y="1398"/>
                    <a:pt x="1398" y="1088"/>
                    <a:pt x="1398" y="688"/>
                  </a:cubicBezTo>
                  <a:cubicBezTo>
                    <a:pt x="1398" y="311"/>
                    <a:pt x="1087"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5"/>
            <p:cNvSpPr/>
            <p:nvPr/>
          </p:nvSpPr>
          <p:spPr>
            <a:xfrm>
              <a:off x="2575700" y="1001625"/>
              <a:ext cx="34975" cy="34975"/>
            </a:xfrm>
            <a:custGeom>
              <a:rect b="b" l="l" r="r" t="t"/>
              <a:pathLst>
                <a:path extrusionOk="0" h="1399" w="1399">
                  <a:moveTo>
                    <a:pt x="688" y="1"/>
                  </a:moveTo>
                  <a:cubicBezTo>
                    <a:pt x="311" y="1"/>
                    <a:pt x="1" y="311"/>
                    <a:pt x="1" y="688"/>
                  </a:cubicBezTo>
                  <a:cubicBezTo>
                    <a:pt x="1" y="1088"/>
                    <a:pt x="311" y="1398"/>
                    <a:pt x="688" y="1398"/>
                  </a:cubicBezTo>
                  <a:cubicBezTo>
                    <a:pt x="1065" y="1398"/>
                    <a:pt x="1398" y="1088"/>
                    <a:pt x="1398" y="688"/>
                  </a:cubicBezTo>
                  <a:cubicBezTo>
                    <a:pt x="1398" y="311"/>
                    <a:pt x="1065"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mote Work Proposal by Slidesgo">
  <a:themeElements>
    <a:clrScheme name="Simple Light">
      <a:dk1>
        <a:srgbClr val="000000"/>
      </a:dk1>
      <a:lt1>
        <a:srgbClr val="002984"/>
      </a:lt1>
      <a:dk2>
        <a:srgbClr val="00FAAC"/>
      </a:dk2>
      <a:lt2>
        <a:srgbClr val="EEEEEE"/>
      </a:lt2>
      <a:accent1>
        <a:srgbClr val="FFFF00"/>
      </a:accent1>
      <a:accent2>
        <a:srgbClr val="FFFFFF"/>
      </a:accent2>
      <a:accent3>
        <a:srgbClr val="FFFFFF"/>
      </a:accent3>
      <a:accent4>
        <a:srgbClr val="FFFFFF"/>
      </a:accent4>
      <a:accent5>
        <a:srgbClr val="FFFFFF"/>
      </a:accent5>
      <a:accent6>
        <a:srgbClr val="FFFFFF"/>
      </a:accent6>
      <a:hlink>
        <a:srgbClr val="EEEEE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